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9" r:id="rId23"/>
    <p:sldId id="278" r:id="rId24"/>
    <p:sldId id="277" r:id="rId25"/>
  </p:sldIdLst>
  <p:sldSz cx="5145088" cy="8999538"/>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835">
          <p15:clr>
            <a:srgbClr val="A4A3A4"/>
          </p15:clr>
        </p15:guide>
        <p15:guide id="2"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1764" y="294"/>
      </p:cViewPr>
      <p:guideLst>
        <p:guide orient="horz" pos="2835"/>
        <p:guide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MAI Trang" userId="2f3e7848-c679-484d-8e5f-af09e909128a" providerId="ADAL" clId="{66E5643D-8A30-43BB-99DA-754B4B12A961}"/>
    <pc:docChg chg="custSel modSld">
      <pc:chgData name="LE MAI Trang" userId="2f3e7848-c679-484d-8e5f-af09e909128a" providerId="ADAL" clId="{66E5643D-8A30-43BB-99DA-754B4B12A961}" dt="2023-05-18T15:53:02.070" v="5343" actId="20577"/>
      <pc:docMkLst>
        <pc:docMk/>
      </pc:docMkLst>
      <pc:sldChg chg="modSp mod">
        <pc:chgData name="LE MAI Trang" userId="2f3e7848-c679-484d-8e5f-af09e909128a" providerId="ADAL" clId="{66E5643D-8A30-43BB-99DA-754B4B12A961}" dt="2023-05-18T14:30:50.768" v="40" actId="20577"/>
        <pc:sldMkLst>
          <pc:docMk/>
          <pc:sldMk cId="0" sldId="257"/>
        </pc:sldMkLst>
        <pc:spChg chg="mod">
          <ac:chgData name="LE MAI Trang" userId="2f3e7848-c679-484d-8e5f-af09e909128a" providerId="ADAL" clId="{66E5643D-8A30-43BB-99DA-754B4B12A961}" dt="2023-05-18T14:30:50.768" v="40" actId="20577"/>
          <ac:spMkLst>
            <pc:docMk/>
            <pc:sldMk cId="0" sldId="257"/>
            <ac:spMk id="61" creationId="{00000000-0000-0000-0000-000000000000}"/>
          </ac:spMkLst>
        </pc:spChg>
      </pc:sldChg>
      <pc:sldChg chg="modSp mod">
        <pc:chgData name="LE MAI Trang" userId="2f3e7848-c679-484d-8e5f-af09e909128a" providerId="ADAL" clId="{66E5643D-8A30-43BB-99DA-754B4B12A961}" dt="2023-05-18T14:31:51.579" v="48" actId="20577"/>
        <pc:sldMkLst>
          <pc:docMk/>
          <pc:sldMk cId="0" sldId="259"/>
        </pc:sldMkLst>
        <pc:spChg chg="mod">
          <ac:chgData name="LE MAI Trang" userId="2f3e7848-c679-484d-8e5f-af09e909128a" providerId="ADAL" clId="{66E5643D-8A30-43BB-99DA-754B4B12A961}" dt="2023-05-18T14:31:51.579" v="48" actId="20577"/>
          <ac:spMkLst>
            <pc:docMk/>
            <pc:sldMk cId="0" sldId="259"/>
            <ac:spMk id="77" creationId="{00000000-0000-0000-0000-000000000000}"/>
          </ac:spMkLst>
        </pc:spChg>
      </pc:sldChg>
      <pc:sldChg chg="modSp mod">
        <pc:chgData name="LE MAI Trang" userId="2f3e7848-c679-484d-8e5f-af09e909128a" providerId="ADAL" clId="{66E5643D-8A30-43BB-99DA-754B4B12A961}" dt="2023-05-18T14:39:31.011" v="53" actId="20577"/>
        <pc:sldMkLst>
          <pc:docMk/>
          <pc:sldMk cId="0" sldId="260"/>
        </pc:sldMkLst>
        <pc:spChg chg="mod">
          <ac:chgData name="LE MAI Trang" userId="2f3e7848-c679-484d-8e5f-af09e909128a" providerId="ADAL" clId="{66E5643D-8A30-43BB-99DA-754B4B12A961}" dt="2023-05-18T14:39:31.011" v="53" actId="20577"/>
          <ac:spMkLst>
            <pc:docMk/>
            <pc:sldMk cId="0" sldId="260"/>
            <ac:spMk id="87" creationId="{00000000-0000-0000-0000-000000000000}"/>
          </ac:spMkLst>
        </pc:spChg>
      </pc:sldChg>
      <pc:sldChg chg="modSp mod">
        <pc:chgData name="LE MAI Trang" userId="2f3e7848-c679-484d-8e5f-af09e909128a" providerId="ADAL" clId="{66E5643D-8A30-43BB-99DA-754B4B12A961}" dt="2023-05-18T15:03:37.798" v="1794" actId="20577"/>
        <pc:sldMkLst>
          <pc:docMk/>
          <pc:sldMk cId="0" sldId="261"/>
        </pc:sldMkLst>
        <pc:spChg chg="mod">
          <ac:chgData name="LE MAI Trang" userId="2f3e7848-c679-484d-8e5f-af09e909128a" providerId="ADAL" clId="{66E5643D-8A30-43BB-99DA-754B4B12A961}" dt="2023-05-18T15:03:37.798" v="1794" actId="20577"/>
          <ac:spMkLst>
            <pc:docMk/>
            <pc:sldMk cId="0" sldId="261"/>
            <ac:spMk id="94" creationId="{00000000-0000-0000-0000-000000000000}"/>
          </ac:spMkLst>
        </pc:spChg>
        <pc:spChg chg="mod">
          <ac:chgData name="LE MAI Trang" userId="2f3e7848-c679-484d-8e5f-af09e909128a" providerId="ADAL" clId="{66E5643D-8A30-43BB-99DA-754B4B12A961}" dt="2023-05-18T14:40:41.207" v="66" actId="1076"/>
          <ac:spMkLst>
            <pc:docMk/>
            <pc:sldMk cId="0" sldId="261"/>
            <ac:spMk id="95" creationId="{00000000-0000-0000-0000-000000000000}"/>
          </ac:spMkLst>
        </pc:spChg>
      </pc:sldChg>
      <pc:sldChg chg="modSp mod">
        <pc:chgData name="LE MAI Trang" userId="2f3e7848-c679-484d-8e5f-af09e909128a" providerId="ADAL" clId="{66E5643D-8A30-43BB-99DA-754B4B12A961}" dt="2023-05-18T15:03:58.597" v="1819" actId="20577"/>
        <pc:sldMkLst>
          <pc:docMk/>
          <pc:sldMk cId="0" sldId="262"/>
        </pc:sldMkLst>
        <pc:spChg chg="mod">
          <ac:chgData name="LE MAI Trang" userId="2f3e7848-c679-484d-8e5f-af09e909128a" providerId="ADAL" clId="{66E5643D-8A30-43BB-99DA-754B4B12A961}" dt="2023-05-18T15:03:58.597" v="1819" actId="20577"/>
          <ac:spMkLst>
            <pc:docMk/>
            <pc:sldMk cId="0" sldId="262"/>
            <ac:spMk id="100" creationId="{00000000-0000-0000-0000-000000000000}"/>
          </ac:spMkLst>
        </pc:spChg>
      </pc:sldChg>
      <pc:sldChg chg="modSp mod">
        <pc:chgData name="LE MAI Trang" userId="2f3e7848-c679-484d-8e5f-af09e909128a" providerId="ADAL" clId="{66E5643D-8A30-43BB-99DA-754B4B12A961}" dt="2023-05-18T15:04:14.505" v="1853" actId="20577"/>
        <pc:sldMkLst>
          <pc:docMk/>
          <pc:sldMk cId="0" sldId="263"/>
        </pc:sldMkLst>
        <pc:spChg chg="mod">
          <ac:chgData name="LE MAI Trang" userId="2f3e7848-c679-484d-8e5f-af09e909128a" providerId="ADAL" clId="{66E5643D-8A30-43BB-99DA-754B4B12A961}" dt="2023-05-18T15:04:14.505" v="1853" actId="20577"/>
          <ac:spMkLst>
            <pc:docMk/>
            <pc:sldMk cId="0" sldId="263"/>
            <ac:spMk id="106" creationId="{00000000-0000-0000-0000-000000000000}"/>
          </ac:spMkLst>
        </pc:spChg>
      </pc:sldChg>
      <pc:sldChg chg="modSp mod">
        <pc:chgData name="LE MAI Trang" userId="2f3e7848-c679-484d-8e5f-af09e909128a" providerId="ADAL" clId="{66E5643D-8A30-43BB-99DA-754B4B12A961}" dt="2023-05-18T15:04:30.397" v="1878" actId="20577"/>
        <pc:sldMkLst>
          <pc:docMk/>
          <pc:sldMk cId="0" sldId="264"/>
        </pc:sldMkLst>
        <pc:spChg chg="mod">
          <ac:chgData name="LE MAI Trang" userId="2f3e7848-c679-484d-8e5f-af09e909128a" providerId="ADAL" clId="{66E5643D-8A30-43BB-99DA-754B4B12A961}" dt="2023-05-18T15:04:30.397" v="1878" actId="20577"/>
          <ac:spMkLst>
            <pc:docMk/>
            <pc:sldMk cId="0" sldId="264"/>
            <ac:spMk id="112" creationId="{00000000-0000-0000-0000-000000000000}"/>
          </ac:spMkLst>
        </pc:spChg>
      </pc:sldChg>
      <pc:sldChg chg="modSp mod">
        <pc:chgData name="LE MAI Trang" userId="2f3e7848-c679-484d-8e5f-af09e909128a" providerId="ADAL" clId="{66E5643D-8A30-43BB-99DA-754B4B12A961}" dt="2023-05-18T15:04:46.497" v="1912" actId="20577"/>
        <pc:sldMkLst>
          <pc:docMk/>
          <pc:sldMk cId="0" sldId="265"/>
        </pc:sldMkLst>
        <pc:spChg chg="mod">
          <ac:chgData name="LE MAI Trang" userId="2f3e7848-c679-484d-8e5f-af09e909128a" providerId="ADAL" clId="{66E5643D-8A30-43BB-99DA-754B4B12A961}" dt="2023-05-18T15:04:46.497" v="1912" actId="20577"/>
          <ac:spMkLst>
            <pc:docMk/>
            <pc:sldMk cId="0" sldId="265"/>
            <ac:spMk id="119" creationId="{00000000-0000-0000-0000-000000000000}"/>
          </ac:spMkLst>
        </pc:spChg>
        <pc:spChg chg="mod">
          <ac:chgData name="LE MAI Trang" userId="2f3e7848-c679-484d-8e5f-af09e909128a" providerId="ADAL" clId="{66E5643D-8A30-43BB-99DA-754B4B12A961}" dt="2023-05-18T14:53:16.691" v="1172" actId="27636"/>
          <ac:spMkLst>
            <pc:docMk/>
            <pc:sldMk cId="0" sldId="265"/>
            <ac:spMk id="120" creationId="{00000000-0000-0000-0000-000000000000}"/>
          </ac:spMkLst>
        </pc:spChg>
      </pc:sldChg>
      <pc:sldChg chg="modSp mod">
        <pc:chgData name="LE MAI Trang" userId="2f3e7848-c679-484d-8e5f-af09e909128a" providerId="ADAL" clId="{66E5643D-8A30-43BB-99DA-754B4B12A961}" dt="2023-05-18T15:05:02.278" v="1937" actId="20577"/>
        <pc:sldMkLst>
          <pc:docMk/>
          <pc:sldMk cId="0" sldId="266"/>
        </pc:sldMkLst>
        <pc:spChg chg="mod">
          <ac:chgData name="LE MAI Trang" userId="2f3e7848-c679-484d-8e5f-af09e909128a" providerId="ADAL" clId="{66E5643D-8A30-43BB-99DA-754B4B12A961}" dt="2023-05-18T15:05:02.278" v="1937" actId="20577"/>
          <ac:spMkLst>
            <pc:docMk/>
            <pc:sldMk cId="0" sldId="266"/>
            <ac:spMk id="125" creationId="{00000000-0000-0000-0000-000000000000}"/>
          </ac:spMkLst>
        </pc:spChg>
      </pc:sldChg>
      <pc:sldChg chg="modSp mod">
        <pc:chgData name="LE MAI Trang" userId="2f3e7848-c679-484d-8e5f-af09e909128a" providerId="ADAL" clId="{66E5643D-8A30-43BB-99DA-754B4B12A961}" dt="2023-05-18T15:48:30.960" v="5329" actId="20577"/>
        <pc:sldMkLst>
          <pc:docMk/>
          <pc:sldMk cId="0" sldId="267"/>
        </pc:sldMkLst>
        <pc:spChg chg="mod">
          <ac:chgData name="LE MAI Trang" userId="2f3e7848-c679-484d-8e5f-af09e909128a" providerId="ADAL" clId="{66E5643D-8A30-43BB-99DA-754B4B12A961}" dt="2023-05-18T15:05:16.880" v="1969" actId="20577"/>
          <ac:spMkLst>
            <pc:docMk/>
            <pc:sldMk cId="0" sldId="267"/>
            <ac:spMk id="132" creationId="{00000000-0000-0000-0000-000000000000}"/>
          </ac:spMkLst>
        </pc:spChg>
        <pc:spChg chg="mod">
          <ac:chgData name="LE MAI Trang" userId="2f3e7848-c679-484d-8e5f-af09e909128a" providerId="ADAL" clId="{66E5643D-8A30-43BB-99DA-754B4B12A961}" dt="2023-05-18T15:48:30.960" v="5329" actId="20577"/>
          <ac:spMkLst>
            <pc:docMk/>
            <pc:sldMk cId="0" sldId="267"/>
            <ac:spMk id="133" creationId="{00000000-0000-0000-0000-000000000000}"/>
          </ac:spMkLst>
        </pc:spChg>
      </pc:sldChg>
      <pc:sldChg chg="modSp mod">
        <pc:chgData name="LE MAI Trang" userId="2f3e7848-c679-484d-8e5f-af09e909128a" providerId="ADAL" clId="{66E5643D-8A30-43BB-99DA-754B4B12A961}" dt="2023-05-18T15:02:49.410" v="1716" actId="20577"/>
        <pc:sldMkLst>
          <pc:docMk/>
          <pc:sldMk cId="0" sldId="268"/>
        </pc:sldMkLst>
        <pc:spChg chg="mod">
          <ac:chgData name="LE MAI Trang" userId="2f3e7848-c679-484d-8e5f-af09e909128a" providerId="ADAL" clId="{66E5643D-8A30-43BB-99DA-754B4B12A961}" dt="2023-05-18T15:02:49.410" v="1716" actId="20577"/>
          <ac:spMkLst>
            <pc:docMk/>
            <pc:sldMk cId="0" sldId="268"/>
            <ac:spMk id="138" creationId="{00000000-0000-0000-0000-000000000000}"/>
          </ac:spMkLst>
        </pc:spChg>
      </pc:sldChg>
      <pc:sldChg chg="modSp mod">
        <pc:chgData name="LE MAI Trang" userId="2f3e7848-c679-484d-8e5f-af09e909128a" providerId="ADAL" clId="{66E5643D-8A30-43BB-99DA-754B4B12A961}" dt="2023-05-18T15:13:47.300" v="2468" actId="20577"/>
        <pc:sldMkLst>
          <pc:docMk/>
          <pc:sldMk cId="0" sldId="269"/>
        </pc:sldMkLst>
        <pc:spChg chg="mod">
          <ac:chgData name="LE MAI Trang" userId="2f3e7848-c679-484d-8e5f-af09e909128a" providerId="ADAL" clId="{66E5643D-8A30-43BB-99DA-754B4B12A961}" dt="2023-05-18T15:05:36.347" v="2001" actId="20577"/>
          <ac:spMkLst>
            <pc:docMk/>
            <pc:sldMk cId="0" sldId="269"/>
            <ac:spMk id="145" creationId="{00000000-0000-0000-0000-000000000000}"/>
          </ac:spMkLst>
        </pc:spChg>
        <pc:spChg chg="mod">
          <ac:chgData name="LE MAI Trang" userId="2f3e7848-c679-484d-8e5f-af09e909128a" providerId="ADAL" clId="{66E5643D-8A30-43BB-99DA-754B4B12A961}" dt="2023-05-18T15:13:47.300" v="2468" actId="20577"/>
          <ac:spMkLst>
            <pc:docMk/>
            <pc:sldMk cId="0" sldId="269"/>
            <ac:spMk id="146" creationId="{00000000-0000-0000-0000-000000000000}"/>
          </ac:spMkLst>
        </pc:spChg>
      </pc:sldChg>
      <pc:sldChg chg="modSp mod">
        <pc:chgData name="LE MAI Trang" userId="2f3e7848-c679-484d-8e5f-af09e909128a" providerId="ADAL" clId="{66E5643D-8A30-43BB-99DA-754B4B12A961}" dt="2023-05-18T15:14:15.661" v="2522" actId="20577"/>
        <pc:sldMkLst>
          <pc:docMk/>
          <pc:sldMk cId="0" sldId="270"/>
        </pc:sldMkLst>
        <pc:spChg chg="mod">
          <ac:chgData name="LE MAI Trang" userId="2f3e7848-c679-484d-8e5f-af09e909128a" providerId="ADAL" clId="{66E5643D-8A30-43BB-99DA-754B4B12A961}" dt="2023-05-18T15:14:15.661" v="2522" actId="20577"/>
          <ac:spMkLst>
            <pc:docMk/>
            <pc:sldMk cId="0" sldId="270"/>
            <ac:spMk id="151" creationId="{00000000-0000-0000-0000-000000000000}"/>
          </ac:spMkLst>
        </pc:spChg>
      </pc:sldChg>
      <pc:sldChg chg="modSp mod">
        <pc:chgData name="LE MAI Trang" userId="2f3e7848-c679-484d-8e5f-af09e909128a" providerId="ADAL" clId="{66E5643D-8A30-43BB-99DA-754B4B12A961}" dt="2023-05-18T15:21:21.138" v="3196" actId="27636"/>
        <pc:sldMkLst>
          <pc:docMk/>
          <pc:sldMk cId="0" sldId="271"/>
        </pc:sldMkLst>
        <pc:spChg chg="mod">
          <ac:chgData name="LE MAI Trang" userId="2f3e7848-c679-484d-8e5f-af09e909128a" providerId="ADAL" clId="{66E5643D-8A30-43BB-99DA-754B4B12A961}" dt="2023-05-18T15:14:56.800" v="2564" actId="20577"/>
          <ac:spMkLst>
            <pc:docMk/>
            <pc:sldMk cId="0" sldId="271"/>
            <ac:spMk id="158" creationId="{00000000-0000-0000-0000-000000000000}"/>
          </ac:spMkLst>
        </pc:spChg>
        <pc:spChg chg="mod">
          <ac:chgData name="LE MAI Trang" userId="2f3e7848-c679-484d-8e5f-af09e909128a" providerId="ADAL" clId="{66E5643D-8A30-43BB-99DA-754B4B12A961}" dt="2023-05-18T15:21:21.138" v="3196" actId="27636"/>
          <ac:spMkLst>
            <pc:docMk/>
            <pc:sldMk cId="0" sldId="271"/>
            <ac:spMk id="159" creationId="{00000000-0000-0000-0000-000000000000}"/>
          </ac:spMkLst>
        </pc:spChg>
      </pc:sldChg>
      <pc:sldChg chg="modSp mod">
        <pc:chgData name="LE MAI Trang" userId="2f3e7848-c679-484d-8e5f-af09e909128a" providerId="ADAL" clId="{66E5643D-8A30-43BB-99DA-754B4B12A961}" dt="2023-05-18T15:21:51.592" v="3250" actId="20577"/>
        <pc:sldMkLst>
          <pc:docMk/>
          <pc:sldMk cId="0" sldId="272"/>
        </pc:sldMkLst>
        <pc:spChg chg="mod">
          <ac:chgData name="LE MAI Trang" userId="2f3e7848-c679-484d-8e5f-af09e909128a" providerId="ADAL" clId="{66E5643D-8A30-43BB-99DA-754B4B12A961}" dt="2023-05-18T15:21:51.592" v="3250" actId="20577"/>
          <ac:spMkLst>
            <pc:docMk/>
            <pc:sldMk cId="0" sldId="272"/>
            <ac:spMk id="164" creationId="{00000000-0000-0000-0000-000000000000}"/>
          </ac:spMkLst>
        </pc:spChg>
      </pc:sldChg>
      <pc:sldChg chg="modSp mod">
        <pc:chgData name="LE MAI Trang" userId="2f3e7848-c679-484d-8e5f-af09e909128a" providerId="ADAL" clId="{66E5643D-8A30-43BB-99DA-754B4B12A961}" dt="2023-05-18T15:53:02.070" v="5343" actId="20577"/>
        <pc:sldMkLst>
          <pc:docMk/>
          <pc:sldMk cId="0" sldId="273"/>
        </pc:sldMkLst>
        <pc:spChg chg="mod">
          <ac:chgData name="LE MAI Trang" userId="2f3e7848-c679-484d-8e5f-af09e909128a" providerId="ADAL" clId="{66E5643D-8A30-43BB-99DA-754B4B12A961}" dt="2023-05-18T15:53:02.070" v="5343" actId="20577"/>
          <ac:spMkLst>
            <pc:docMk/>
            <pc:sldMk cId="0" sldId="273"/>
            <ac:spMk id="171" creationId="{00000000-0000-0000-0000-000000000000}"/>
          </ac:spMkLst>
        </pc:spChg>
        <pc:spChg chg="mod">
          <ac:chgData name="LE MAI Trang" userId="2f3e7848-c679-484d-8e5f-af09e909128a" providerId="ADAL" clId="{66E5643D-8A30-43BB-99DA-754B4B12A961}" dt="2023-05-18T15:22:05.139" v="3282" actId="20577"/>
          <ac:spMkLst>
            <pc:docMk/>
            <pc:sldMk cId="0" sldId="273"/>
            <ac:spMk id="172" creationId="{00000000-0000-0000-0000-000000000000}"/>
          </ac:spMkLst>
        </pc:spChg>
      </pc:sldChg>
      <pc:sldChg chg="modSp mod">
        <pc:chgData name="LE MAI Trang" userId="2f3e7848-c679-484d-8e5f-af09e909128a" providerId="ADAL" clId="{66E5643D-8A30-43BB-99DA-754B4B12A961}" dt="2023-05-18T15:33:17.247" v="4231" actId="20577"/>
        <pc:sldMkLst>
          <pc:docMk/>
          <pc:sldMk cId="0" sldId="274"/>
        </pc:sldMkLst>
        <pc:spChg chg="mod">
          <ac:chgData name="LE MAI Trang" userId="2f3e7848-c679-484d-8e5f-af09e909128a" providerId="ADAL" clId="{66E5643D-8A30-43BB-99DA-754B4B12A961}" dt="2023-05-18T15:33:17.247" v="4231" actId="20577"/>
          <ac:spMkLst>
            <pc:docMk/>
            <pc:sldMk cId="0" sldId="274"/>
            <ac:spMk id="179" creationId="{00000000-0000-0000-0000-000000000000}"/>
          </ac:spMkLst>
        </pc:spChg>
      </pc:sldChg>
      <pc:sldChg chg="modSp mod">
        <pc:chgData name="LE MAI Trang" userId="2f3e7848-c679-484d-8e5f-af09e909128a" providerId="ADAL" clId="{66E5643D-8A30-43BB-99DA-754B4B12A961}" dt="2023-05-18T15:43:43.490" v="5283" actId="20577"/>
        <pc:sldMkLst>
          <pc:docMk/>
          <pc:sldMk cId="0" sldId="275"/>
        </pc:sldMkLst>
        <pc:spChg chg="mod">
          <ac:chgData name="LE MAI Trang" userId="2f3e7848-c679-484d-8e5f-af09e909128a" providerId="ADAL" clId="{66E5643D-8A30-43BB-99DA-754B4B12A961}" dt="2023-05-18T15:33:32.971" v="4263" actId="20577"/>
          <ac:spMkLst>
            <pc:docMk/>
            <pc:sldMk cId="0" sldId="275"/>
            <ac:spMk id="185" creationId="{00000000-0000-0000-0000-000000000000}"/>
          </ac:spMkLst>
        </pc:spChg>
        <pc:spChg chg="mod">
          <ac:chgData name="LE MAI Trang" userId="2f3e7848-c679-484d-8e5f-af09e909128a" providerId="ADAL" clId="{66E5643D-8A30-43BB-99DA-754B4B12A961}" dt="2023-05-18T15:43:43.490" v="5283" actId="20577"/>
          <ac:spMkLst>
            <pc:docMk/>
            <pc:sldMk cId="0" sldId="275"/>
            <ac:spMk id="186" creationId="{00000000-0000-0000-0000-000000000000}"/>
          </ac:spMkLst>
        </pc:spChg>
      </pc:sldChg>
      <pc:sldChg chg="modSp mod">
        <pc:chgData name="LE MAI Trang" userId="2f3e7848-c679-484d-8e5f-af09e909128a" providerId="ADAL" clId="{66E5643D-8A30-43BB-99DA-754B4B12A961}" dt="2023-05-18T15:44:07.867" v="5312" actId="20577"/>
        <pc:sldMkLst>
          <pc:docMk/>
          <pc:sldMk cId="0" sldId="276"/>
        </pc:sldMkLst>
        <pc:spChg chg="mod">
          <ac:chgData name="LE MAI Trang" userId="2f3e7848-c679-484d-8e5f-af09e909128a" providerId="ADAL" clId="{66E5643D-8A30-43BB-99DA-754B4B12A961}" dt="2023-05-18T15:44:07.867" v="5312" actId="20577"/>
          <ac:spMkLst>
            <pc:docMk/>
            <pc:sldMk cId="0" sldId="276"/>
            <ac:spMk id="19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449317" y="685800"/>
            <a:ext cx="1959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110072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dcfa5bcc95_1_11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dcfa5bcc95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dcfa5bcc95_1_11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dcfa5bcc95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dcfa5bcc95_1_12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dcfa5bcc95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dcfa5bcc95_1_12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dcfa5bcc95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dcfa5bcc95_1_13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dcfa5bcc95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dcfa5bcc95_1_13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dcfa5bcc95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dcfa5bcc95_1_14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dcfa5bcc95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dcfa5bcc95_1_14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dcfa5bcc95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2e49632b95_0_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2e49632b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2e49632b95_0_1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2e49632b9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cfa5bcc95_1_1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dcfa5bcc95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2e49632b95_0_15: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2e49632b9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2e49632b95_0_20: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2e49632b9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dcfa5bcc95_1_6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dcfa5bcc95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dcfa5bcc95_1_7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dcfa5bcc95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0f24afe6c7_0_6: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0f24afe6c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dcfa5bcc95_1_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dcfa5bcc95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dcfa5bcc95_1_103: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dcfa5bcc95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dcfa5bcc95_1_97: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dcfa5bcc95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dcfa5bcc95_1_108:notes"/>
          <p:cNvSpPr>
            <a:spLocks noGrp="1" noRot="1" noChangeAspect="1"/>
          </p:cNvSpPr>
          <p:nvPr>
            <p:ph type="sldImg" idx="2"/>
          </p:nvPr>
        </p:nvSpPr>
        <p:spPr>
          <a:xfrm>
            <a:off x="2449513" y="685800"/>
            <a:ext cx="19589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dcfa5bcc95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75367" y="1302843"/>
            <a:ext cx="4793700" cy="3591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75362" y="4959099"/>
            <a:ext cx="4793700" cy="138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75362" y="1935477"/>
            <a:ext cx="4793700" cy="3435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175362" y="5515704"/>
            <a:ext cx="4793700" cy="22761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75362" y="3763517"/>
            <a:ext cx="4793700" cy="1473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75362" y="778696"/>
            <a:ext cx="4793700" cy="1002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75362" y="778696"/>
            <a:ext cx="4793700" cy="1002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175362" y="2016579"/>
            <a:ext cx="2250300" cy="5978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2718701" y="2016579"/>
            <a:ext cx="2250300" cy="5978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75362" y="778696"/>
            <a:ext cx="4793700" cy="1002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75362" y="972178"/>
            <a:ext cx="1579800" cy="1322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175362" y="2431496"/>
            <a:ext cx="1579800" cy="556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75814" y="787664"/>
            <a:ext cx="3582600" cy="71580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2572200" y="-219"/>
            <a:ext cx="2572200" cy="9000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149370" y="2157787"/>
            <a:ext cx="2275800" cy="2593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149370" y="4904768"/>
            <a:ext cx="2275800" cy="2161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2778955" y="1266973"/>
            <a:ext cx="2158800" cy="64656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175362" y="7402581"/>
            <a:ext cx="3375000" cy="1058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4766591" y="8159609"/>
            <a:ext cx="308700" cy="688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5362" y="778696"/>
            <a:ext cx="4793700" cy="1002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175362" y="2016579"/>
            <a:ext cx="4793700" cy="59781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4766591" y="8159609"/>
            <a:ext cx="308700" cy="688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27122"/>
          <a:stretch/>
        </p:blipFill>
        <p:spPr>
          <a:xfrm>
            <a:off x="0" y="3423731"/>
            <a:ext cx="5144400" cy="1808669"/>
          </a:xfrm>
          <a:prstGeom prst="rect">
            <a:avLst/>
          </a:prstGeom>
          <a:noFill/>
          <a:ln>
            <a:noFill/>
          </a:ln>
        </p:spPr>
      </p:pic>
      <p:pic>
        <p:nvPicPr>
          <p:cNvPr id="55" name="Google Shape;55;p13"/>
          <p:cNvPicPr preferRelativeResize="0"/>
          <p:nvPr/>
        </p:nvPicPr>
        <p:blipFill>
          <a:blip r:embed="rId4">
            <a:alphaModFix/>
          </a:blip>
          <a:stretch>
            <a:fillRect/>
          </a:stretch>
        </p:blipFill>
        <p:spPr>
          <a:xfrm>
            <a:off x="102875" y="6960595"/>
            <a:ext cx="4839600" cy="1048580"/>
          </a:xfrm>
          <a:prstGeom prst="rect">
            <a:avLst/>
          </a:prstGeom>
          <a:noFill/>
          <a:ln>
            <a:noFill/>
          </a:ln>
        </p:spPr>
      </p:pic>
      <p:pic>
        <p:nvPicPr>
          <p:cNvPr id="56" name="Google Shape;56;p13"/>
          <p:cNvPicPr preferRelativeResize="0"/>
          <p:nvPr/>
        </p:nvPicPr>
        <p:blipFill>
          <a:blip r:embed="rId5">
            <a:alphaModFix/>
          </a:blip>
          <a:stretch>
            <a:fillRect/>
          </a:stretch>
        </p:blipFill>
        <p:spPr>
          <a:xfrm>
            <a:off x="152400" y="152400"/>
            <a:ext cx="4740550" cy="2668925"/>
          </a:xfrm>
          <a:prstGeom prst="rect">
            <a:avLst/>
          </a:prstGeom>
          <a:noFill/>
          <a:ln>
            <a:noFill/>
          </a:ln>
        </p:spPr>
      </p:pic>
      <p:sp>
        <p:nvSpPr>
          <p:cNvPr id="2" name="ZoneTexte 1">
            <a:extLst>
              <a:ext uri="{FF2B5EF4-FFF2-40B4-BE49-F238E27FC236}">
                <a16:creationId xmlns:a16="http://schemas.microsoft.com/office/drawing/2014/main" xmlns="" id="{6B9339B6-D18F-CF88-93D7-55A1116F5261}"/>
              </a:ext>
            </a:extLst>
          </p:cNvPr>
          <p:cNvSpPr txBox="1"/>
          <p:nvPr/>
        </p:nvSpPr>
        <p:spPr>
          <a:xfrm>
            <a:off x="1143450" y="5232400"/>
            <a:ext cx="2857500" cy="461665"/>
          </a:xfrm>
          <a:prstGeom prst="rect">
            <a:avLst/>
          </a:prstGeom>
          <a:noFill/>
        </p:spPr>
        <p:txBody>
          <a:bodyPr wrap="square" rtlCol="0">
            <a:spAutoFit/>
          </a:bodyPr>
          <a:lstStyle/>
          <a:p>
            <a:pPr algn="ctr"/>
            <a:r>
              <a:rPr lang="fr-FR" sz="2400" b="1" dirty="0" err="1">
                <a:latin typeface="Comic Sans MS" panose="030F0702030302020204" pitchFamily="66" charset="0"/>
              </a:rPr>
              <a:t>Những</a:t>
            </a:r>
            <a:r>
              <a:rPr lang="fr-FR" sz="2400" b="1" dirty="0">
                <a:latin typeface="Comic Sans MS" panose="030F0702030302020204" pitchFamily="66" charset="0"/>
              </a:rPr>
              <a:t> </a:t>
            </a:r>
            <a:r>
              <a:rPr lang="fr-FR" sz="2400" b="1" dirty="0" err="1">
                <a:latin typeface="Comic Sans MS" panose="030F0702030302020204" pitchFamily="66" charset="0"/>
              </a:rPr>
              <a:t>cảm</a:t>
            </a:r>
            <a:r>
              <a:rPr lang="fr-FR" sz="2400" b="1" dirty="0">
                <a:latin typeface="Comic Sans MS" panose="030F0702030302020204" pitchFamily="66" charset="0"/>
              </a:rPr>
              <a:t> </a:t>
            </a:r>
            <a:r>
              <a:rPr lang="fr-FR" sz="2400" b="1" dirty="0" err="1">
                <a:latin typeface="Comic Sans MS" panose="030F0702030302020204" pitchFamily="66" charset="0"/>
              </a:rPr>
              <a:t>xúc</a:t>
            </a:r>
            <a:endParaRPr lang="fr-FR" sz="2400" b="1" dirty="0">
              <a:latin typeface="Comic Sans MS" panose="030F07020303020202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175350" y="140525"/>
            <a:ext cx="2134096"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1200" dirty="0"/>
              <a:t>L</a:t>
            </a:r>
            <a:r>
              <a:rPr lang="fr" sz="1200" dirty="0"/>
              <a:t>ớp B viết phần 3</a:t>
            </a:r>
            <a:endParaRPr sz="1200" dirty="0"/>
          </a:p>
        </p:txBody>
      </p:sp>
      <p:sp>
        <p:nvSpPr>
          <p:cNvPr id="120" name="Google Shape;120;p22"/>
          <p:cNvSpPr txBox="1">
            <a:spLocks noGrp="1"/>
          </p:cNvSpPr>
          <p:nvPr>
            <p:ph type="body" idx="1"/>
          </p:nvPr>
        </p:nvSpPr>
        <p:spPr>
          <a:xfrm>
            <a:off x="401683" y="933858"/>
            <a:ext cx="4468200" cy="5978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fr" sz="2200" dirty="0">
                <a:solidFill>
                  <a:schemeClr val="dk1"/>
                </a:solidFill>
              </a:rPr>
              <a:t>Đêm tiếp theo, Deciro quay trở lại để phá hủy lâu đài của Dare. Nó ngạc nhiên khi thấy cái bong bóng trong suốt bao bọc quanh lâu đài.</a:t>
            </a:r>
            <a:endParaRPr sz="2200" dirty="0">
              <a:solidFill>
                <a:schemeClr val="dk1"/>
              </a:solidFill>
            </a:endParaRPr>
          </a:p>
          <a:p>
            <a:pPr marL="0" lvl="0" indent="0" algn="l" rtl="0">
              <a:spcBef>
                <a:spcPts val="1200"/>
              </a:spcBef>
              <a:spcAft>
                <a:spcPts val="0"/>
              </a:spcAft>
              <a:buNone/>
            </a:pPr>
            <a:r>
              <a:rPr lang="fr" sz="2200" dirty="0">
                <a:solidFill>
                  <a:schemeClr val="dk1"/>
                </a:solidFill>
              </a:rPr>
              <a:t>Nó trèo lên trên, nó nhảy, ... </a:t>
            </a:r>
            <a:endParaRPr sz="2200" dirty="0">
              <a:solidFill>
                <a:schemeClr val="dk1"/>
              </a:solidFill>
            </a:endParaRPr>
          </a:p>
          <a:p>
            <a:pPr marL="0" lvl="0" indent="0" algn="l" rtl="0">
              <a:spcBef>
                <a:spcPts val="1200"/>
              </a:spcBef>
              <a:spcAft>
                <a:spcPts val="0"/>
              </a:spcAft>
              <a:buNone/>
            </a:pPr>
            <a:r>
              <a:rPr lang="fr" sz="2200" dirty="0">
                <a:solidFill>
                  <a:schemeClr val="dk1"/>
                </a:solidFill>
              </a:rPr>
              <a:t>Lâu đài không xê dịch …</a:t>
            </a:r>
            <a:endParaRPr sz="2200" dirty="0">
              <a:solidFill>
                <a:schemeClr val="dk1"/>
              </a:solidFill>
            </a:endParaRPr>
          </a:p>
          <a:p>
            <a:pPr marL="0" lvl="0" indent="0" algn="l" rtl="0">
              <a:spcBef>
                <a:spcPts val="1200"/>
              </a:spcBef>
              <a:spcAft>
                <a:spcPts val="0"/>
              </a:spcAft>
              <a:buNone/>
            </a:pPr>
            <a:r>
              <a:rPr lang="fr" sz="2200" dirty="0">
                <a:solidFill>
                  <a:schemeClr val="dk1"/>
                </a:solidFill>
              </a:rPr>
              <a:t>Con cua xanh biến thành đỏ ửng: nó tức giận quá vì nó không thể phá vỡ cái bong bóng. </a:t>
            </a:r>
          </a:p>
          <a:p>
            <a:pPr marL="0" lvl="0" indent="0" algn="l" rtl="0">
              <a:spcBef>
                <a:spcPts val="1200"/>
              </a:spcBef>
              <a:spcAft>
                <a:spcPts val="0"/>
              </a:spcAft>
              <a:buNone/>
            </a:pPr>
            <a:r>
              <a:rPr lang="fr" sz="2200" dirty="0">
                <a:solidFill>
                  <a:schemeClr val="dk1"/>
                </a:solidFill>
              </a:rPr>
              <a:t>Nó chạy, nó phi thẳng người vào bong bóng và BÙM, nó cộc mạnh đầu …</a:t>
            </a:r>
            <a:endParaRPr sz="2200" dirty="0">
              <a:solidFill>
                <a:schemeClr val="dk1"/>
              </a:solidFill>
            </a:endParaRPr>
          </a:p>
          <a:p>
            <a:pPr marL="0" lvl="0" indent="0" algn="l" rtl="0">
              <a:spcBef>
                <a:spcPts val="1200"/>
              </a:spcBef>
              <a:spcAft>
                <a:spcPts val="1200"/>
              </a:spcAft>
              <a:buNone/>
            </a:pPr>
            <a:r>
              <a:rPr lang="fr" sz="2200" dirty="0">
                <a:solidFill>
                  <a:schemeClr val="dk1"/>
                </a:solidFill>
              </a:rPr>
              <a:t>Cả người nó biến thành màu xanh lam! </a:t>
            </a:r>
            <a:endParaRPr sz="2200" dirty="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dirty="0"/>
              <a:t>Lớp D minh họa phần 3 </a:t>
            </a:r>
            <a:endParaRPr sz="1200" dirty="0"/>
          </a:p>
        </p:txBody>
      </p:sp>
      <p:sp>
        <p:nvSpPr>
          <p:cNvPr id="126" name="Google Shape;126;p23"/>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7" name="Google Shape;127;p23"/>
          <p:cNvPicPr preferRelativeResize="0"/>
          <p:nvPr/>
        </p:nvPicPr>
        <p:blipFill>
          <a:blip r:embed="rId3">
            <a:alphaModFix/>
          </a:blip>
          <a:stretch>
            <a:fillRect/>
          </a:stretch>
        </p:blipFill>
        <p:spPr>
          <a:xfrm rot="5400000">
            <a:off x="-420261" y="2612188"/>
            <a:ext cx="5956025" cy="4764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175349" y="140525"/>
            <a:ext cx="2177081"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1200" dirty="0"/>
              <a:t>L</a:t>
            </a:r>
            <a:r>
              <a:rPr lang="fr" sz="1200" dirty="0"/>
              <a:t>ớp B viết phần 4</a:t>
            </a:r>
            <a:endParaRPr sz="1200" dirty="0"/>
          </a:p>
        </p:txBody>
      </p:sp>
      <p:sp>
        <p:nvSpPr>
          <p:cNvPr id="133" name="Google Shape;133;p24"/>
          <p:cNvSpPr txBox="1">
            <a:spLocks noGrp="1"/>
          </p:cNvSpPr>
          <p:nvPr>
            <p:ph type="body" idx="1"/>
          </p:nvPr>
        </p:nvSpPr>
        <p:spPr>
          <a:xfrm>
            <a:off x="464818" y="1300430"/>
            <a:ext cx="45870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2200" dirty="0">
                <a:solidFill>
                  <a:schemeClr val="dk1"/>
                </a:solidFill>
              </a:rPr>
              <a:t>Deciro nảy ra một ý tưởng, nó kẹp cái bong bóng, và thế là bong bóng vỡ tan. </a:t>
            </a:r>
            <a:endParaRPr sz="2200" dirty="0">
              <a:solidFill>
                <a:schemeClr val="dk1"/>
              </a:solidFill>
            </a:endParaRPr>
          </a:p>
          <a:p>
            <a:pPr marL="0" lvl="0" indent="0" algn="l" rtl="0">
              <a:spcBef>
                <a:spcPts val="1200"/>
              </a:spcBef>
              <a:spcAft>
                <a:spcPts val="0"/>
              </a:spcAft>
              <a:buNone/>
            </a:pPr>
            <a:r>
              <a:rPr lang="fr" sz="2200" dirty="0">
                <a:solidFill>
                  <a:schemeClr val="dk1"/>
                </a:solidFill>
              </a:rPr>
              <a:t>Con cua có tính đố kị cảm thấy rất vui và nó liền phá hỏng luôn lâu đài của Dare.</a:t>
            </a:r>
            <a:endParaRPr sz="2200" dirty="0">
              <a:solidFill>
                <a:schemeClr val="dk1"/>
              </a:solidFill>
            </a:endParaRPr>
          </a:p>
          <a:p>
            <a:pPr marL="0" lvl="0" indent="0" algn="l" rtl="0">
              <a:spcBef>
                <a:spcPts val="1200"/>
              </a:spcBef>
              <a:spcAft>
                <a:spcPts val="0"/>
              </a:spcAft>
              <a:buNone/>
            </a:pPr>
            <a:endParaRPr sz="2200" dirty="0">
              <a:solidFill>
                <a:schemeClr val="dk1"/>
              </a:solidFill>
            </a:endParaRPr>
          </a:p>
          <a:p>
            <a:pPr marL="0" lvl="0" indent="0" algn="l" rtl="0">
              <a:spcBef>
                <a:spcPts val="1200"/>
              </a:spcBef>
              <a:spcAft>
                <a:spcPts val="1200"/>
              </a:spcAft>
              <a:buNone/>
            </a:pPr>
            <a:r>
              <a:rPr lang="fr" sz="2200" dirty="0">
                <a:solidFill>
                  <a:schemeClr val="dk1"/>
                </a:solidFill>
              </a:rPr>
              <a:t>Nó mải mê hài lòng về bản thân nó đến nỗi quên dọn dẹp và để lại những dấu chân của nó trên cát …</a:t>
            </a:r>
            <a:endParaRPr sz="2200" dirty="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dirty="0"/>
              <a:t>Lớp A minh họa phần 4 </a:t>
            </a:r>
            <a:endParaRPr sz="1200" dirty="0"/>
          </a:p>
        </p:txBody>
      </p:sp>
      <p:sp>
        <p:nvSpPr>
          <p:cNvPr id="139" name="Google Shape;139;p25"/>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0" name="Google Shape;140;p25"/>
          <p:cNvPicPr preferRelativeResize="0"/>
          <p:nvPr/>
        </p:nvPicPr>
        <p:blipFill>
          <a:blip r:embed="rId3">
            <a:alphaModFix/>
          </a:blip>
          <a:stretch>
            <a:fillRect/>
          </a:stretch>
        </p:blipFill>
        <p:spPr>
          <a:xfrm>
            <a:off x="175350" y="2016575"/>
            <a:ext cx="4793700" cy="63916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175350" y="140525"/>
            <a:ext cx="2184896"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1200" dirty="0"/>
              <a:t>L</a:t>
            </a:r>
            <a:r>
              <a:rPr lang="fr" sz="1200" dirty="0"/>
              <a:t>ớp C viết phần 5</a:t>
            </a:r>
            <a:endParaRPr sz="1200" dirty="0"/>
          </a:p>
        </p:txBody>
      </p:sp>
      <p:sp>
        <p:nvSpPr>
          <p:cNvPr id="146" name="Google Shape;146;p26"/>
          <p:cNvSpPr txBox="1">
            <a:spLocks noGrp="1"/>
          </p:cNvSpPr>
          <p:nvPr>
            <p:ph type="body" idx="1"/>
          </p:nvPr>
        </p:nvSpPr>
        <p:spPr>
          <a:xfrm>
            <a:off x="452401" y="1294100"/>
            <a:ext cx="42396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2200" dirty="0">
                <a:solidFill>
                  <a:srgbClr val="222222"/>
                </a:solidFill>
              </a:rPr>
              <a:t>Khi thức dậy, Dare nhận ra rằng lâu đài của nó lại bị phá hỏng. </a:t>
            </a:r>
            <a:endParaRPr sz="2200" dirty="0">
              <a:solidFill>
                <a:srgbClr val="222222"/>
              </a:solidFill>
            </a:endParaRPr>
          </a:p>
          <a:p>
            <a:pPr marL="0" lvl="0" indent="0" algn="l" rtl="0">
              <a:spcBef>
                <a:spcPts val="1200"/>
              </a:spcBef>
              <a:spcAft>
                <a:spcPts val="0"/>
              </a:spcAft>
              <a:buNone/>
            </a:pPr>
            <a:endParaRPr sz="2200" dirty="0">
              <a:solidFill>
                <a:srgbClr val="222222"/>
              </a:solidFill>
            </a:endParaRPr>
          </a:p>
          <a:p>
            <a:pPr marL="0" lvl="0" indent="0" algn="l" rtl="0">
              <a:spcBef>
                <a:spcPts val="1200"/>
              </a:spcBef>
              <a:spcAft>
                <a:spcPts val="0"/>
              </a:spcAft>
              <a:buNone/>
            </a:pPr>
            <a:r>
              <a:rPr lang="fr" sz="2200" dirty="0">
                <a:solidFill>
                  <a:srgbClr val="222222"/>
                </a:solidFill>
              </a:rPr>
              <a:t>Nó giận dữ và muốn biết ai cứ liên tục phá hủy các lâu đài của nó. </a:t>
            </a:r>
            <a:endParaRPr sz="2200" dirty="0">
              <a:solidFill>
                <a:srgbClr val="222222"/>
              </a:solidFill>
            </a:endParaRPr>
          </a:p>
          <a:p>
            <a:pPr marL="0" lvl="0" indent="0" algn="l" rtl="0">
              <a:spcBef>
                <a:spcPts val="1200"/>
              </a:spcBef>
              <a:spcAft>
                <a:spcPts val="1200"/>
              </a:spcAft>
              <a:buNone/>
            </a:pPr>
            <a:r>
              <a:rPr lang="fr" sz="2200" dirty="0">
                <a:solidFill>
                  <a:srgbClr val="222222"/>
                </a:solidFill>
              </a:rPr>
              <a:t>Nó tìm kiếm khắp nơi, hi vọng có thể tìm thấy một vài manh mối.</a:t>
            </a:r>
            <a:endParaRPr sz="2200" dirty="0">
              <a:solidFill>
                <a:srgbClr val="22222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dirty="0"/>
              <a:t>Lớp A minh họa phần 5</a:t>
            </a:r>
            <a:endParaRPr sz="1200" dirty="0"/>
          </a:p>
        </p:txBody>
      </p:sp>
      <p:sp>
        <p:nvSpPr>
          <p:cNvPr id="152" name="Google Shape;152;p27"/>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3" name="Google Shape;153;p27"/>
          <p:cNvPicPr preferRelativeResize="0"/>
          <p:nvPr/>
        </p:nvPicPr>
        <p:blipFill>
          <a:blip r:embed="rId3">
            <a:alphaModFix/>
          </a:blip>
          <a:stretch>
            <a:fillRect/>
          </a:stretch>
        </p:blipFill>
        <p:spPr>
          <a:xfrm>
            <a:off x="175350" y="909651"/>
            <a:ext cx="4667049" cy="75498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203925" y="245300"/>
            <a:ext cx="2195398"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1200" dirty="0"/>
              <a:t>L</a:t>
            </a:r>
            <a:r>
              <a:rPr lang="fr" sz="1200" dirty="0"/>
              <a:t>ớp C viết phần 6</a:t>
            </a:r>
            <a:endParaRPr sz="1200" dirty="0"/>
          </a:p>
        </p:txBody>
      </p:sp>
      <p:sp>
        <p:nvSpPr>
          <p:cNvPr id="159" name="Google Shape;159;p28"/>
          <p:cNvSpPr txBox="1">
            <a:spLocks noGrp="1"/>
          </p:cNvSpPr>
          <p:nvPr>
            <p:ph type="body" idx="1"/>
          </p:nvPr>
        </p:nvSpPr>
        <p:spPr>
          <a:xfrm>
            <a:off x="287251" y="1273450"/>
            <a:ext cx="45699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2200" dirty="0">
                <a:solidFill>
                  <a:schemeClr val="dk1"/>
                </a:solidFill>
              </a:rPr>
              <a:t>Nó nhìn khắp nơi, và ô kìa, ôi! </a:t>
            </a:r>
            <a:r>
              <a:rPr lang="fr-FR" sz="2200" dirty="0">
                <a:solidFill>
                  <a:schemeClr val="dk1"/>
                </a:solidFill>
              </a:rPr>
              <a:t>ô</a:t>
            </a:r>
            <a:r>
              <a:rPr lang="fr" sz="2200" dirty="0">
                <a:solidFill>
                  <a:schemeClr val="dk1"/>
                </a:solidFill>
              </a:rPr>
              <a:t>i! </a:t>
            </a:r>
            <a:r>
              <a:rPr lang="fr-FR" sz="2200" dirty="0">
                <a:solidFill>
                  <a:schemeClr val="dk1"/>
                </a:solidFill>
              </a:rPr>
              <a:t>ô</a:t>
            </a:r>
            <a:r>
              <a:rPr lang="fr" sz="2200" dirty="0">
                <a:solidFill>
                  <a:schemeClr val="dk1"/>
                </a:solidFill>
              </a:rPr>
              <a:t>i! </a:t>
            </a:r>
            <a:endParaRPr sz="2200" dirty="0">
              <a:solidFill>
                <a:schemeClr val="dk1"/>
              </a:solidFill>
            </a:endParaRPr>
          </a:p>
          <a:p>
            <a:pPr marL="0" lvl="0" indent="0" algn="l" rtl="0">
              <a:spcBef>
                <a:spcPts val="1200"/>
              </a:spcBef>
              <a:spcAft>
                <a:spcPts val="0"/>
              </a:spcAft>
              <a:buNone/>
            </a:pPr>
            <a:r>
              <a:rPr lang="fr" sz="2200" dirty="0">
                <a:solidFill>
                  <a:schemeClr val="dk1"/>
                </a:solidFill>
              </a:rPr>
              <a:t>Nó nhận thấy các vết chân của Daciro in hằn trên cát. </a:t>
            </a:r>
            <a:endParaRPr sz="2200" dirty="0">
              <a:solidFill>
                <a:schemeClr val="dk1"/>
              </a:solidFill>
            </a:endParaRPr>
          </a:p>
          <a:p>
            <a:pPr marL="0" lvl="0" indent="0" algn="l" rtl="0">
              <a:spcBef>
                <a:spcPts val="1200"/>
              </a:spcBef>
              <a:spcAft>
                <a:spcPts val="0"/>
              </a:spcAft>
              <a:buNone/>
            </a:pPr>
            <a:r>
              <a:rPr lang="fr" sz="2200" dirty="0">
                <a:solidFill>
                  <a:schemeClr val="dk1"/>
                </a:solidFill>
              </a:rPr>
              <a:t>Nó chạy thật nhanh đi tìm bố mẹ nó. Bố mẹ nó quyết định sẽ bẫy con cua. </a:t>
            </a:r>
          </a:p>
          <a:p>
            <a:pPr marL="0" lvl="0" indent="0" algn="l" rtl="0">
              <a:spcBef>
                <a:spcPts val="1200"/>
              </a:spcBef>
              <a:spcAft>
                <a:spcPts val="0"/>
              </a:spcAft>
              <a:buNone/>
            </a:pPr>
            <a:r>
              <a:rPr lang="fr" sz="2200" dirty="0">
                <a:solidFill>
                  <a:schemeClr val="dk1"/>
                </a:solidFill>
              </a:rPr>
              <a:t>Bố mẹ bảo Dare xây một lâu đài khác, giấu một cái bẫy cua trong đó và bao phủ vòng quanh lâu đài bằng một cái bong bóng như lần trước. </a:t>
            </a:r>
            <a:endParaRPr sz="2900" dirty="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dirty="0"/>
              <a:t>Lớp B minh họa phần 6</a:t>
            </a:r>
            <a:endParaRPr sz="1200" b="1" dirty="0"/>
          </a:p>
        </p:txBody>
      </p:sp>
      <p:sp>
        <p:nvSpPr>
          <p:cNvPr id="165" name="Google Shape;165;p29"/>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6" name="Google Shape;166;p29"/>
          <p:cNvPicPr preferRelativeResize="0"/>
          <p:nvPr/>
        </p:nvPicPr>
        <p:blipFill>
          <a:blip r:embed="rId3">
            <a:alphaModFix/>
          </a:blip>
          <a:stretch>
            <a:fillRect/>
          </a:stretch>
        </p:blipFill>
        <p:spPr>
          <a:xfrm>
            <a:off x="0" y="918975"/>
            <a:ext cx="5144401" cy="729115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0"/>
          <p:cNvSpPr txBox="1"/>
          <p:nvPr/>
        </p:nvSpPr>
        <p:spPr>
          <a:xfrm>
            <a:off x="314325" y="1600200"/>
            <a:ext cx="4553100" cy="49243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200" dirty="0">
                <a:solidFill>
                  <a:schemeClr val="dk1"/>
                </a:solidFill>
                <a:highlight>
                  <a:srgbClr val="FFFFFF"/>
                </a:highlight>
              </a:rPr>
              <a:t>Đúng như dự tính, sáng hôm sau, Dare và bố mẹ nó tìm thấy Daciro bị vướng vào bẫy. </a:t>
            </a:r>
          </a:p>
          <a:p>
            <a:pPr marL="0" lvl="0" indent="0" algn="l" rtl="0">
              <a:spcBef>
                <a:spcPts val="0"/>
              </a:spcBef>
              <a:spcAft>
                <a:spcPts val="0"/>
              </a:spcAft>
              <a:buNone/>
            </a:pPr>
            <a:endParaRPr sz="2200" dirty="0">
              <a:solidFill>
                <a:schemeClr val="dk1"/>
              </a:solidFill>
              <a:highlight>
                <a:srgbClr val="FFFFFF"/>
              </a:highlight>
            </a:endParaRPr>
          </a:p>
          <a:p>
            <a:pPr marL="0" lvl="0" indent="0" algn="l" rtl="0">
              <a:spcBef>
                <a:spcPts val="0"/>
              </a:spcBef>
              <a:spcAft>
                <a:spcPts val="0"/>
              </a:spcAft>
              <a:buNone/>
            </a:pPr>
            <a:r>
              <a:rPr lang="fr" sz="2200" dirty="0">
                <a:solidFill>
                  <a:schemeClr val="dk1"/>
                </a:solidFill>
                <a:highlight>
                  <a:srgbClr val="FFFFFF"/>
                </a:highlight>
              </a:rPr>
              <a:t>Daciro rất bối rối và nó nói xin lỗi. Nó giải thích rằng nó không muốn ác với Dare. </a:t>
            </a:r>
          </a:p>
          <a:p>
            <a:pPr marL="0" lvl="0" indent="0" algn="l" rtl="0">
              <a:spcBef>
                <a:spcPts val="0"/>
              </a:spcBef>
              <a:spcAft>
                <a:spcPts val="0"/>
              </a:spcAft>
              <a:buNone/>
            </a:pPr>
            <a:endParaRPr sz="2200" dirty="0">
              <a:solidFill>
                <a:schemeClr val="dk1"/>
              </a:solidFill>
              <a:highlight>
                <a:srgbClr val="FFFFFF"/>
              </a:highlight>
            </a:endParaRPr>
          </a:p>
          <a:p>
            <a:pPr marL="0" lvl="0" indent="0" algn="l" rtl="0">
              <a:spcBef>
                <a:spcPts val="0"/>
              </a:spcBef>
              <a:spcAft>
                <a:spcPts val="0"/>
              </a:spcAft>
              <a:buNone/>
            </a:pPr>
            <a:r>
              <a:rPr lang="fr" sz="2200" dirty="0">
                <a:solidFill>
                  <a:schemeClr val="dk1"/>
                </a:solidFill>
                <a:highlight>
                  <a:srgbClr val="FFFFFF"/>
                </a:highlight>
              </a:rPr>
              <a:t>Nó nghĩ rằng nó ghen tị vì nó không biết làm các lâu đài đẹp như thế này. Nó lo sợ rằng tất cả các con vật trên bãi biển sẽ yêu quý Daciro hơn nó vì bạn ấy xây lâu đài rất giỏi. </a:t>
            </a:r>
            <a:endParaRPr sz="2200" dirty="0">
              <a:solidFill>
                <a:schemeClr val="dk1"/>
              </a:solidFill>
              <a:highlight>
                <a:srgbClr val="FFFFFF"/>
              </a:highlight>
            </a:endParaRPr>
          </a:p>
        </p:txBody>
      </p:sp>
      <p:sp>
        <p:nvSpPr>
          <p:cNvPr id="172" name="Google Shape;172;p30"/>
          <p:cNvSpPr txBox="1">
            <a:spLocks noGrp="1"/>
          </p:cNvSpPr>
          <p:nvPr>
            <p:ph type="title"/>
          </p:nvPr>
        </p:nvSpPr>
        <p:spPr>
          <a:xfrm>
            <a:off x="356324" y="397700"/>
            <a:ext cx="2254013"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1200" dirty="0"/>
              <a:t>L</a:t>
            </a:r>
            <a:r>
              <a:rPr lang="fr" sz="1200" dirty="0"/>
              <a:t>ớp D viết phần 7</a:t>
            </a:r>
            <a:endParaRPr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1"/>
          <p:cNvSpPr txBox="1">
            <a:spLocks noGrp="1"/>
          </p:cNvSpPr>
          <p:nvPr>
            <p:ph type="title"/>
          </p:nvPr>
        </p:nvSpPr>
        <p:spPr>
          <a:xfrm>
            <a:off x="175362" y="778696"/>
            <a:ext cx="4793700" cy="1002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78" name="Google Shape;178;p31"/>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79" name="Google Shape;179;p31"/>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dirty="0"/>
              <a:t>Lớp B minh họa phần 7 </a:t>
            </a:r>
            <a:endParaRPr sz="1200" b="1" dirty="0"/>
          </a:p>
        </p:txBody>
      </p:sp>
      <p:pic>
        <p:nvPicPr>
          <p:cNvPr id="180" name="Google Shape;180;p31"/>
          <p:cNvPicPr preferRelativeResize="0"/>
          <p:nvPr/>
        </p:nvPicPr>
        <p:blipFill>
          <a:blip r:embed="rId3">
            <a:alphaModFix/>
          </a:blip>
          <a:stretch>
            <a:fillRect/>
          </a:stretch>
        </p:blipFill>
        <p:spPr>
          <a:xfrm>
            <a:off x="0" y="778700"/>
            <a:ext cx="5144401" cy="75643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167061" y="884882"/>
            <a:ext cx="4566900" cy="1138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r" dirty="0"/>
              <a:t>Các lớp tham gia phiên sáng tác năm 2023</a:t>
            </a:r>
            <a:endParaRPr dirty="0"/>
          </a:p>
        </p:txBody>
      </p:sp>
      <p:pic>
        <p:nvPicPr>
          <p:cNvPr id="62" name="Google Shape;62;p14"/>
          <p:cNvPicPr preferRelativeResize="0"/>
          <p:nvPr/>
        </p:nvPicPr>
        <p:blipFill>
          <a:blip r:embed="rId3">
            <a:alphaModFix/>
          </a:blip>
          <a:stretch>
            <a:fillRect/>
          </a:stretch>
        </p:blipFill>
        <p:spPr>
          <a:xfrm>
            <a:off x="24" y="6469717"/>
            <a:ext cx="5144400" cy="2083146"/>
          </a:xfrm>
          <a:prstGeom prst="rect">
            <a:avLst/>
          </a:prstGeom>
          <a:noFill/>
          <a:ln>
            <a:noFill/>
          </a:ln>
        </p:spPr>
      </p:pic>
      <p:pic>
        <p:nvPicPr>
          <p:cNvPr id="63" name="Google Shape;63;p14"/>
          <p:cNvPicPr preferRelativeResize="0"/>
          <p:nvPr/>
        </p:nvPicPr>
        <p:blipFill>
          <a:blip r:embed="rId4">
            <a:alphaModFix/>
          </a:blip>
          <a:stretch>
            <a:fillRect/>
          </a:stretch>
        </p:blipFill>
        <p:spPr>
          <a:xfrm>
            <a:off x="25" y="2973311"/>
            <a:ext cx="5144402" cy="254647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2"/>
          <p:cNvSpPr txBox="1">
            <a:spLocks noGrp="1"/>
          </p:cNvSpPr>
          <p:nvPr>
            <p:ph type="title"/>
          </p:nvPr>
        </p:nvSpPr>
        <p:spPr>
          <a:xfrm>
            <a:off x="356324" y="397700"/>
            <a:ext cx="2216219"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1200" dirty="0"/>
              <a:t>L</a:t>
            </a:r>
            <a:r>
              <a:rPr lang="fr" sz="1200" dirty="0"/>
              <a:t>ớp D viết phần 8</a:t>
            </a:r>
            <a:endParaRPr sz="1200" dirty="0"/>
          </a:p>
        </p:txBody>
      </p:sp>
      <p:sp>
        <p:nvSpPr>
          <p:cNvPr id="186" name="Google Shape;186;p32"/>
          <p:cNvSpPr txBox="1"/>
          <p:nvPr/>
        </p:nvSpPr>
        <p:spPr>
          <a:xfrm>
            <a:off x="356325" y="1181100"/>
            <a:ext cx="4311000" cy="560150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200" dirty="0">
                <a:solidFill>
                  <a:schemeClr val="dk1"/>
                </a:solidFill>
                <a:highlight>
                  <a:srgbClr val="FFFFFF"/>
                </a:highlight>
              </a:rPr>
              <a:t>Thật may cho nó, Dare rất tốt bụng. Nó liền thơm Daciro và đưa cho con cua một cái xẻng và một cái xô. </a:t>
            </a:r>
          </a:p>
          <a:p>
            <a:pPr marL="0" lvl="0" indent="0" algn="l" rtl="0">
              <a:spcBef>
                <a:spcPts val="0"/>
              </a:spcBef>
              <a:spcAft>
                <a:spcPts val="0"/>
              </a:spcAft>
              <a:buNone/>
            </a:pPr>
            <a:endParaRPr sz="2200" dirty="0">
              <a:solidFill>
                <a:schemeClr val="dk1"/>
              </a:solidFill>
              <a:highlight>
                <a:srgbClr val="FFFFFF"/>
              </a:highlight>
            </a:endParaRPr>
          </a:p>
          <a:p>
            <a:pPr marL="0" lvl="0" indent="0" algn="l" rtl="0">
              <a:spcBef>
                <a:spcPts val="0"/>
              </a:spcBef>
              <a:spcAft>
                <a:spcPts val="0"/>
              </a:spcAft>
              <a:buNone/>
            </a:pPr>
            <a:r>
              <a:rPr lang="fr" sz="2200" dirty="0">
                <a:solidFill>
                  <a:schemeClr val="dk1"/>
                </a:solidFill>
                <a:highlight>
                  <a:srgbClr val="FFFFFF"/>
                </a:highlight>
              </a:rPr>
              <a:t>Chúng đi cùng nhau và bạch tuộc chỉ cho cua cách làm lâu đài như thế nào. Cần phải đổ một chút nước vào cát, nhưng không được nhiều quá. </a:t>
            </a:r>
            <a:endParaRPr sz="2200" dirty="0">
              <a:solidFill>
                <a:schemeClr val="dk1"/>
              </a:solidFill>
              <a:highlight>
                <a:srgbClr val="FFFFFF"/>
              </a:highlight>
            </a:endParaRPr>
          </a:p>
          <a:p>
            <a:pPr marL="0" lvl="0" indent="0" algn="l" rtl="0">
              <a:spcBef>
                <a:spcPts val="0"/>
              </a:spcBef>
              <a:spcAft>
                <a:spcPts val="0"/>
              </a:spcAft>
              <a:buNone/>
            </a:pPr>
            <a:endParaRPr sz="2200" dirty="0">
              <a:solidFill>
                <a:schemeClr val="dk1"/>
              </a:solidFill>
              <a:highlight>
                <a:srgbClr val="FFFFFF"/>
              </a:highlight>
            </a:endParaRPr>
          </a:p>
          <a:p>
            <a:pPr marL="0" lvl="0" indent="0" algn="l" rtl="0">
              <a:spcBef>
                <a:spcPts val="0"/>
              </a:spcBef>
              <a:spcAft>
                <a:spcPts val="0"/>
              </a:spcAft>
              <a:buNone/>
            </a:pPr>
            <a:r>
              <a:rPr lang="fr" sz="2200" dirty="0">
                <a:solidFill>
                  <a:schemeClr val="dk1"/>
                </a:solidFill>
                <a:highlight>
                  <a:srgbClr val="FFFFFF"/>
                </a:highlight>
              </a:rPr>
              <a:t>Tối hôm đó, Daciro đã xây xong một lâu đài to tướng, sau đó nó mời Dare và bố của bạn ấy, và mẹ của bạn ấy đến cùng ăn cá bên trong lâu đài. </a:t>
            </a:r>
            <a:endParaRPr sz="2200" dirty="0">
              <a:solidFill>
                <a:schemeClr val="dk1"/>
              </a:solidFill>
              <a:highlight>
                <a:srgbClr val="FFFFFF"/>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3"/>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dirty="0"/>
              <a:t>Lớp C minh họa phần 8 </a:t>
            </a:r>
            <a:endParaRPr sz="1200" b="1" dirty="0"/>
          </a:p>
        </p:txBody>
      </p:sp>
      <p:sp>
        <p:nvSpPr>
          <p:cNvPr id="2" name="Rectangle 1"/>
          <p:cNvSpPr/>
          <p:nvPr/>
        </p:nvSpPr>
        <p:spPr>
          <a:xfrm>
            <a:off x="2454570" y="4345087"/>
            <a:ext cx="234360" cy="307777"/>
          </a:xfrm>
          <a:prstGeom prst="rect">
            <a:avLst/>
          </a:prstGeom>
        </p:spPr>
        <p:txBody>
          <a:bodyPr wrap="none">
            <a:spAutoFit/>
          </a:bodyPr>
          <a:lstStyle/>
          <a:p>
            <a:r>
              <a:rPr lang="fr-FR" dirty="0"/>
              <a:t> </a:t>
            </a:r>
          </a:p>
        </p:txBody>
      </p:sp>
      <p:pic>
        <p:nvPicPr>
          <p:cNvPr id="1026" name="Picture 2" descr="https://lh6.googleusercontent.com/ZB_8uVj7fm9mQIUjJmG5CAAUzs2aHcj0Bqbo0m2RyQUfOgbijlhLb0BtRNaQ4gstIEj6PgsBkCa6uP30THlL_mxki9qT190g_keIXtN3A5r8X4LVyu3KjL8KgRudB4XB5WEeUIQnqcMSi8m1I7uc2xLvmw=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8" y="734422"/>
            <a:ext cx="4976037" cy="784605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lh3.googleusercontent.com/eaGtgwTCFHmHdWujt8PpSWFQuWw17EDyIsbsraTcNuKl_tVw_-NAhu4NwC3hb90vs3Uc8nSVRrC47S_9bURmGUEqlbXS2b-oPZDeR7z5bzLg_n6kdPwgw0uKEl9Fskn6NShIyE35rxgGxMSZoMrU0Ly30w=s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470" y="7236519"/>
            <a:ext cx="1761460" cy="10568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6.googleusercontent.com/frAv539YMP6YiQxgndXHK2lF11_KfX0LgtihrtxNx-4Dt-gILisk6QBPm_JDrQMpshyqGHeq8xr-Qt5ZfuIGpea4l3kAw8UUvA9RkOeU_dqggah6sHi3AUjHIoq5gu9NqI21iPpJD7lZOWAHwYTVT0sBZg=s2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3505200"/>
            <a:ext cx="2428875" cy="32289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lh6.googleusercontent.com/frAv539YMP6YiQxgndXHK2lF11_KfX0LgtihrtxNx-4Dt-gILisk6QBPm_JDrQMpshyqGHeq8xr-Qt5ZfuIGpea4l3kAw8UUvA9RkOeU_dqggah6sHi3AUjHIoq5gu9NqI21iPpJD7lZOWAHwYTVT0sBZg=s2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767" y="6444027"/>
            <a:ext cx="1521195" cy="20222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2" y="0"/>
            <a:ext cx="4908098" cy="881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745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p:nvPr/>
        </p:nvPicPr>
        <p:blipFill>
          <a:blip r:embed="rId2"/>
          <a:stretch>
            <a:fillRect/>
          </a:stretch>
        </p:blipFill>
        <p:spPr>
          <a:xfrm>
            <a:off x="0" y="0"/>
            <a:ext cx="5145088" cy="8910083"/>
          </a:xfrm>
          <a:prstGeom prst="rect">
            <a:avLst/>
          </a:prstGeom>
        </p:spPr>
      </p:pic>
    </p:spTree>
    <p:extLst>
      <p:ext uri="{BB962C8B-B14F-4D97-AF65-F5344CB8AC3E}">
        <p14:creationId xmlns:p14="http://schemas.microsoft.com/office/powerpoint/2010/main" val="2408219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68" y="287079"/>
            <a:ext cx="5116520" cy="8367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183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175362" y="642171"/>
            <a:ext cx="4793700" cy="1002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r" sz="3100" dirty="0"/>
              <a:t>Nhóm 11</a:t>
            </a:r>
            <a:endParaRPr sz="3100" dirty="0"/>
          </a:p>
        </p:txBody>
      </p:sp>
      <p:sp>
        <p:nvSpPr>
          <p:cNvPr id="69" name="Google Shape;69;p15"/>
          <p:cNvSpPr txBox="1">
            <a:spLocks noGrp="1"/>
          </p:cNvSpPr>
          <p:nvPr>
            <p:ph type="body" idx="1"/>
          </p:nvPr>
        </p:nvSpPr>
        <p:spPr>
          <a:xfrm>
            <a:off x="327774" y="2273300"/>
            <a:ext cx="4793700" cy="6018904"/>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r" sz="1600" dirty="0">
                <a:solidFill>
                  <a:schemeClr val="dk1"/>
                </a:solidFill>
              </a:rPr>
              <a:t>Lớp A : </a:t>
            </a:r>
            <a:r>
              <a:rPr lang="fr" sz="1600" b="1" dirty="0">
                <a:solidFill>
                  <a:schemeClr val="dk1"/>
                </a:solidFill>
              </a:rPr>
              <a:t>Elodie Falcioni</a:t>
            </a:r>
            <a:r>
              <a:rPr lang="fr" sz="1600" dirty="0">
                <a:solidFill>
                  <a:schemeClr val="dk1"/>
                </a:solidFill>
              </a:rPr>
              <a:t> </a:t>
            </a:r>
            <a:endParaRPr sz="1600" dirty="0">
              <a:solidFill>
                <a:schemeClr val="dk1"/>
              </a:solidFill>
            </a:endParaRPr>
          </a:p>
          <a:p>
            <a:pPr marL="0" lvl="0" indent="0" algn="ctr" rtl="0">
              <a:spcBef>
                <a:spcPts val="1200"/>
              </a:spcBef>
              <a:spcAft>
                <a:spcPts val="0"/>
              </a:spcAft>
              <a:buClr>
                <a:schemeClr val="dk1"/>
              </a:buClr>
              <a:buSzPts val="1100"/>
              <a:buFont typeface="Arial"/>
              <a:buNone/>
            </a:pPr>
            <a:r>
              <a:rPr lang="fr" sz="1600" dirty="0">
                <a:solidFill>
                  <a:schemeClr val="dk1"/>
                </a:solidFill>
              </a:rPr>
              <a:t>PS LFAY HANOI </a:t>
            </a:r>
            <a:r>
              <a:rPr lang="fr" sz="1600" b="1" dirty="0">
                <a:solidFill>
                  <a:schemeClr val="dk1"/>
                </a:solidFill>
              </a:rPr>
              <a:t>Vietnam</a:t>
            </a:r>
            <a:endParaRPr sz="1600" b="1" dirty="0">
              <a:solidFill>
                <a:schemeClr val="dk1"/>
              </a:solidFill>
            </a:endParaRPr>
          </a:p>
          <a:p>
            <a:pPr marL="0" lvl="0" indent="0" algn="ctr" rtl="0">
              <a:spcBef>
                <a:spcPts val="1200"/>
              </a:spcBef>
              <a:spcAft>
                <a:spcPts val="0"/>
              </a:spcAft>
              <a:buNone/>
            </a:pPr>
            <a:r>
              <a:rPr lang="fr" sz="1600" dirty="0">
                <a:solidFill>
                  <a:schemeClr val="dk1"/>
                </a:solidFill>
              </a:rPr>
              <a:t>Lớp  B : </a:t>
            </a:r>
            <a:r>
              <a:rPr lang="fr" sz="1600" b="1" i="1" dirty="0">
                <a:solidFill>
                  <a:schemeClr val="dk1"/>
                </a:solidFill>
              </a:rPr>
              <a:t>Bonte Marie</a:t>
            </a:r>
            <a:endParaRPr sz="1600" b="1" i="1" dirty="0">
              <a:solidFill>
                <a:schemeClr val="dk1"/>
              </a:solidFill>
            </a:endParaRPr>
          </a:p>
          <a:p>
            <a:pPr marL="0" lvl="0" indent="0" algn="ctr" rtl="0">
              <a:spcBef>
                <a:spcPts val="1200"/>
              </a:spcBef>
              <a:spcAft>
                <a:spcPts val="0"/>
              </a:spcAft>
              <a:buClr>
                <a:schemeClr val="dk1"/>
              </a:buClr>
              <a:buSzPts val="1100"/>
              <a:buFont typeface="Arial"/>
              <a:buNone/>
            </a:pPr>
            <a:r>
              <a:rPr lang="fr" sz="1600" b="1" i="1" dirty="0">
                <a:solidFill>
                  <a:schemeClr val="dk1"/>
                </a:solidFill>
              </a:rPr>
              <a:t> </a:t>
            </a:r>
            <a:r>
              <a:rPr lang="fr" sz="1600" i="1" dirty="0">
                <a:solidFill>
                  <a:schemeClr val="dk1"/>
                </a:solidFill>
              </a:rPr>
              <a:t>MS / PS trường tiểu học Elie Ferrier Le Fresne Camilly</a:t>
            </a:r>
            <a:r>
              <a:rPr lang="fr" sz="1600" b="1" i="1" dirty="0">
                <a:solidFill>
                  <a:schemeClr val="dk1"/>
                </a:solidFill>
              </a:rPr>
              <a:t> France</a:t>
            </a:r>
            <a:endParaRPr sz="1600" b="1" i="1" dirty="0">
              <a:solidFill>
                <a:schemeClr val="dk1"/>
              </a:solidFill>
            </a:endParaRPr>
          </a:p>
          <a:p>
            <a:pPr marL="0" lvl="0" indent="0" algn="ctr" rtl="0">
              <a:spcBef>
                <a:spcPts val="1200"/>
              </a:spcBef>
              <a:spcAft>
                <a:spcPts val="0"/>
              </a:spcAft>
              <a:buNone/>
            </a:pPr>
            <a:r>
              <a:rPr lang="fr" sz="1600" dirty="0">
                <a:solidFill>
                  <a:schemeClr val="dk1"/>
                </a:solidFill>
              </a:rPr>
              <a:t>Lớp C : </a:t>
            </a:r>
            <a:r>
              <a:rPr lang="fr" sz="1600" b="1" dirty="0">
                <a:solidFill>
                  <a:schemeClr val="dk1"/>
                </a:solidFill>
              </a:rPr>
              <a:t>Mbonda Zizina</a:t>
            </a:r>
            <a:r>
              <a:rPr lang="fr" sz="1600" dirty="0">
                <a:solidFill>
                  <a:schemeClr val="dk1"/>
                </a:solidFill>
              </a:rPr>
              <a:t> </a:t>
            </a:r>
            <a:endParaRPr sz="1600" dirty="0">
              <a:solidFill>
                <a:schemeClr val="dk1"/>
              </a:solidFill>
            </a:endParaRPr>
          </a:p>
          <a:p>
            <a:pPr marL="0" lvl="0" indent="0" algn="ctr" rtl="0">
              <a:spcBef>
                <a:spcPts val="1200"/>
              </a:spcBef>
              <a:spcAft>
                <a:spcPts val="0"/>
              </a:spcAft>
              <a:buClr>
                <a:schemeClr val="dk1"/>
              </a:buClr>
              <a:buSzPts val="1100"/>
              <a:buFont typeface="Arial"/>
              <a:buNone/>
            </a:pPr>
            <a:r>
              <a:rPr lang="fr" sz="1600" dirty="0">
                <a:solidFill>
                  <a:schemeClr val="dk1"/>
                </a:solidFill>
              </a:rPr>
              <a:t>PS Trường Alioune Blondin Beye Luanda </a:t>
            </a:r>
            <a:r>
              <a:rPr lang="fr" sz="1600" b="1" dirty="0">
                <a:solidFill>
                  <a:schemeClr val="dk1"/>
                </a:solidFill>
              </a:rPr>
              <a:t>Angola</a:t>
            </a:r>
            <a:endParaRPr sz="1600" b="1" dirty="0">
              <a:solidFill>
                <a:schemeClr val="dk1"/>
              </a:solidFill>
            </a:endParaRPr>
          </a:p>
          <a:p>
            <a:pPr marL="0" lvl="0" indent="0" algn="ctr" rtl="0">
              <a:spcBef>
                <a:spcPts val="1200"/>
              </a:spcBef>
              <a:spcAft>
                <a:spcPts val="0"/>
              </a:spcAft>
              <a:buNone/>
            </a:pPr>
            <a:r>
              <a:rPr lang="fr" sz="1600" dirty="0">
                <a:solidFill>
                  <a:schemeClr val="dk1"/>
                </a:solidFill>
              </a:rPr>
              <a:t>Lớp D : </a:t>
            </a:r>
            <a:r>
              <a:rPr lang="fr" sz="1600" b="1" dirty="0">
                <a:solidFill>
                  <a:schemeClr val="dk1"/>
                </a:solidFill>
              </a:rPr>
              <a:t>De Colombel Ingrid</a:t>
            </a:r>
            <a:endParaRPr sz="1600" b="1" dirty="0">
              <a:solidFill>
                <a:schemeClr val="dk1"/>
              </a:solidFill>
            </a:endParaRPr>
          </a:p>
          <a:p>
            <a:pPr marL="0" lvl="0" indent="0" algn="ctr" rtl="0">
              <a:spcBef>
                <a:spcPts val="1200"/>
              </a:spcBef>
              <a:spcAft>
                <a:spcPts val="1200"/>
              </a:spcAft>
              <a:buNone/>
            </a:pPr>
            <a:r>
              <a:rPr lang="fr" sz="1600" dirty="0">
                <a:solidFill>
                  <a:schemeClr val="dk1"/>
                </a:solidFill>
              </a:rPr>
              <a:t> PS Trường quốc tế Houston </a:t>
            </a:r>
            <a:r>
              <a:rPr lang="fr" sz="1600" b="1" dirty="0">
                <a:solidFill>
                  <a:schemeClr val="dk1"/>
                </a:solidFill>
              </a:rPr>
              <a:t>USA</a:t>
            </a:r>
            <a:endParaRPr sz="2400" dirty="0">
              <a:solidFill>
                <a:schemeClr val="dk1"/>
              </a:solidFill>
            </a:endParaRPr>
          </a:p>
        </p:txBody>
      </p:sp>
      <p:pic>
        <p:nvPicPr>
          <p:cNvPr id="70" name="Google Shape;70;p15"/>
          <p:cNvPicPr preferRelativeResize="0"/>
          <p:nvPr/>
        </p:nvPicPr>
        <p:blipFill>
          <a:blip r:embed="rId3">
            <a:alphaModFix/>
          </a:blip>
          <a:stretch>
            <a:fillRect/>
          </a:stretch>
        </p:blipFill>
        <p:spPr>
          <a:xfrm>
            <a:off x="1814925" y="6857200"/>
            <a:ext cx="1023975" cy="1866899"/>
          </a:xfrm>
          <a:prstGeom prst="rect">
            <a:avLst/>
          </a:prstGeom>
          <a:noFill/>
          <a:ln>
            <a:noFill/>
          </a:ln>
        </p:spPr>
      </p:pic>
      <p:pic>
        <p:nvPicPr>
          <p:cNvPr id="71" name="Google Shape;71;p15"/>
          <p:cNvPicPr preferRelativeResize="0"/>
          <p:nvPr/>
        </p:nvPicPr>
        <p:blipFill>
          <a:blip r:embed="rId4">
            <a:alphaModFix/>
          </a:blip>
          <a:stretch>
            <a:fillRect/>
          </a:stretch>
        </p:blipFill>
        <p:spPr>
          <a:xfrm>
            <a:off x="2901575" y="7290600"/>
            <a:ext cx="717425" cy="1366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232500" y="92899"/>
            <a:ext cx="4793700" cy="758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r" sz="3133" dirty="0"/>
              <a:t>Nguyên tắc</a:t>
            </a:r>
            <a:r>
              <a:rPr lang="fr" sz="3433" dirty="0"/>
              <a:t> </a:t>
            </a:r>
            <a:r>
              <a:rPr lang="fr" sz="3133" dirty="0"/>
              <a:t>: </a:t>
            </a:r>
            <a:endParaRPr sz="3133" dirty="0"/>
          </a:p>
        </p:txBody>
      </p:sp>
      <p:sp>
        <p:nvSpPr>
          <p:cNvPr id="77" name="Google Shape;77;p16"/>
          <p:cNvSpPr txBox="1">
            <a:spLocks noGrp="1"/>
          </p:cNvSpPr>
          <p:nvPr>
            <p:ph type="body" idx="1"/>
          </p:nvPr>
        </p:nvSpPr>
        <p:spPr>
          <a:xfrm>
            <a:off x="319575" y="778625"/>
            <a:ext cx="4489500" cy="1978200"/>
          </a:xfrm>
          <a:prstGeom prst="rect">
            <a:avLst/>
          </a:prstGeom>
        </p:spPr>
        <p:txBody>
          <a:bodyPr spcFirstLastPara="1" wrap="square" lIns="91425" tIns="91425" rIns="91425" bIns="91425" anchor="t" anchorCtr="0">
            <a:normAutofit fontScale="62500" lnSpcReduction="20000"/>
          </a:bodyPr>
          <a:lstStyle/>
          <a:p>
            <a:pPr marL="0" lvl="0" indent="0" algn="l" rtl="0">
              <a:spcBef>
                <a:spcPts val="1200"/>
              </a:spcBef>
              <a:spcAft>
                <a:spcPts val="0"/>
              </a:spcAft>
              <a:buClr>
                <a:schemeClr val="dk1"/>
              </a:buClr>
              <a:buSzPct val="43202"/>
              <a:buFont typeface="Arial"/>
              <a:buNone/>
            </a:pPr>
            <a:r>
              <a:rPr lang="fr" sz="2546" dirty="0">
                <a:solidFill>
                  <a:schemeClr val="dk1"/>
                </a:solidFill>
              </a:rPr>
              <a:t>Vào tuần đầu tiên, chỉ có </a:t>
            </a:r>
            <a:r>
              <a:rPr lang="fr" sz="2546" b="1" dirty="0">
                <a:solidFill>
                  <a:schemeClr val="dk1"/>
                </a:solidFill>
              </a:rPr>
              <a:t>lớp A</a:t>
            </a:r>
            <a:r>
              <a:rPr lang="fr" sz="2546" dirty="0">
                <a:solidFill>
                  <a:schemeClr val="dk1"/>
                </a:solidFill>
              </a:rPr>
              <a:t> viết nội dung tiếp theo của truyện, các phần 1 và 2. </a:t>
            </a:r>
          </a:p>
          <a:p>
            <a:pPr marL="0" lvl="0" indent="0" algn="l" rtl="0">
              <a:spcBef>
                <a:spcPts val="1200"/>
              </a:spcBef>
              <a:spcAft>
                <a:spcPts val="0"/>
              </a:spcAft>
              <a:buClr>
                <a:schemeClr val="dk1"/>
              </a:buClr>
              <a:buSzPct val="43202"/>
              <a:buFont typeface="Arial"/>
              <a:buNone/>
            </a:pPr>
            <a:r>
              <a:rPr lang="fr" sz="2546" dirty="0">
                <a:solidFill>
                  <a:schemeClr val="dk1"/>
                </a:solidFill>
              </a:rPr>
              <a:t>Vào tuần thứ hai, </a:t>
            </a:r>
            <a:r>
              <a:rPr lang="fr" sz="2546" b="1" dirty="0">
                <a:solidFill>
                  <a:schemeClr val="dk1"/>
                </a:solidFill>
              </a:rPr>
              <a:t>lớp B</a:t>
            </a:r>
            <a:r>
              <a:rPr lang="fr" sz="2546" dirty="0">
                <a:solidFill>
                  <a:schemeClr val="dk1"/>
                </a:solidFill>
              </a:rPr>
              <a:t> viết tiếp nội dung truyện mà lớp A đã viết, các phần 3 và 4; đồng thời, </a:t>
            </a:r>
            <a:r>
              <a:rPr lang="fr" sz="2546" b="1" dirty="0">
                <a:solidFill>
                  <a:schemeClr val="dk1"/>
                </a:solidFill>
              </a:rPr>
              <a:t>lớp C</a:t>
            </a:r>
            <a:r>
              <a:rPr lang="fr" sz="2546" dirty="0">
                <a:solidFill>
                  <a:schemeClr val="dk1"/>
                </a:solidFill>
              </a:rPr>
              <a:t> vẽ minh họa cho phần 1 và </a:t>
            </a:r>
            <a:r>
              <a:rPr lang="fr" sz="2546" b="1" dirty="0">
                <a:solidFill>
                  <a:schemeClr val="dk1"/>
                </a:solidFill>
              </a:rPr>
              <a:t>lớp D</a:t>
            </a:r>
            <a:r>
              <a:rPr lang="fr" sz="2546" dirty="0">
                <a:solidFill>
                  <a:schemeClr val="dk1"/>
                </a:solidFill>
              </a:rPr>
              <a:t> vẽ minh họa cho phần 2.  </a:t>
            </a:r>
            <a:endParaRPr sz="2000" dirty="0">
              <a:solidFill>
                <a:schemeClr val="dk1"/>
              </a:solidFill>
            </a:endParaRPr>
          </a:p>
        </p:txBody>
      </p:sp>
      <p:sp>
        <p:nvSpPr>
          <p:cNvPr id="78" name="Google Shape;78;p16"/>
          <p:cNvSpPr txBox="1"/>
          <p:nvPr/>
        </p:nvSpPr>
        <p:spPr>
          <a:xfrm>
            <a:off x="319575" y="3303425"/>
            <a:ext cx="1609800" cy="261607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1100"/>
              <a:buFont typeface="Arial"/>
              <a:buNone/>
            </a:pPr>
            <a:r>
              <a:rPr lang="fr" sz="1500" dirty="0">
                <a:solidFill>
                  <a:schemeClr val="dk1"/>
                </a:solidFill>
              </a:rPr>
              <a:t>Vào tuần thứ ba, </a:t>
            </a:r>
            <a:r>
              <a:rPr lang="fr" sz="1500" b="1" dirty="0">
                <a:solidFill>
                  <a:schemeClr val="dk1"/>
                </a:solidFill>
              </a:rPr>
              <a:t>lớp C</a:t>
            </a:r>
            <a:r>
              <a:rPr lang="fr" sz="1500" dirty="0">
                <a:solidFill>
                  <a:schemeClr val="dk1"/>
                </a:solidFill>
              </a:rPr>
              <a:t> viết tiếp các phần 5 và 6, trong khi đó, </a:t>
            </a:r>
            <a:r>
              <a:rPr lang="fr" sz="1500" b="1" dirty="0">
                <a:solidFill>
                  <a:schemeClr val="dk1"/>
                </a:solidFill>
              </a:rPr>
              <a:t>lớp D </a:t>
            </a:r>
            <a:r>
              <a:rPr lang="fr" sz="1500" dirty="0">
                <a:solidFill>
                  <a:schemeClr val="dk1"/>
                </a:solidFill>
              </a:rPr>
              <a:t>sẽ vẽ minh họa phần 3 và </a:t>
            </a:r>
            <a:r>
              <a:rPr lang="fr" sz="1500" b="1" dirty="0">
                <a:solidFill>
                  <a:schemeClr val="dk1"/>
                </a:solidFill>
              </a:rPr>
              <a:t>lớp A </a:t>
            </a:r>
            <a:r>
              <a:rPr lang="fr" sz="1500" dirty="0">
                <a:solidFill>
                  <a:schemeClr val="dk1"/>
                </a:solidFill>
              </a:rPr>
              <a:t>vẽ minh họa phần 4. </a:t>
            </a:r>
            <a:endParaRPr sz="1800" dirty="0"/>
          </a:p>
        </p:txBody>
      </p:sp>
      <p:sp>
        <p:nvSpPr>
          <p:cNvPr id="79" name="Google Shape;79;p16"/>
          <p:cNvSpPr txBox="1"/>
          <p:nvPr/>
        </p:nvSpPr>
        <p:spPr>
          <a:xfrm>
            <a:off x="410100" y="6285075"/>
            <a:ext cx="4324200" cy="1978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fr" dirty="0">
                <a:solidFill>
                  <a:schemeClr val="dk1"/>
                </a:solidFill>
              </a:rPr>
              <a:t>Vào tuần thứ tư, </a:t>
            </a:r>
            <a:r>
              <a:rPr lang="fr" b="1" dirty="0">
                <a:solidFill>
                  <a:schemeClr val="dk1"/>
                </a:solidFill>
              </a:rPr>
              <a:t>lớp D</a:t>
            </a:r>
            <a:r>
              <a:rPr lang="fr" dirty="0">
                <a:solidFill>
                  <a:schemeClr val="dk1"/>
                </a:solidFill>
              </a:rPr>
              <a:t> sẽ viết tiếp nội dung của các phần 7 và 8, trong khi đó, </a:t>
            </a:r>
            <a:r>
              <a:rPr lang="fr" b="1" dirty="0">
                <a:solidFill>
                  <a:schemeClr val="dk1"/>
                </a:solidFill>
              </a:rPr>
              <a:t>lớp A</a:t>
            </a:r>
            <a:r>
              <a:rPr lang="fr" dirty="0">
                <a:solidFill>
                  <a:schemeClr val="dk1"/>
                </a:solidFill>
              </a:rPr>
              <a:t> sẽ vẽ minh họa phần 5 và </a:t>
            </a:r>
            <a:r>
              <a:rPr lang="fr" b="1" dirty="0">
                <a:solidFill>
                  <a:schemeClr val="dk1"/>
                </a:solidFill>
              </a:rPr>
              <a:t>lớp B</a:t>
            </a:r>
            <a:r>
              <a:rPr lang="fr" dirty="0">
                <a:solidFill>
                  <a:schemeClr val="dk1"/>
                </a:solidFill>
              </a:rPr>
              <a:t> vẽ phần 6. </a:t>
            </a:r>
          </a:p>
          <a:p>
            <a:pPr marL="0" lvl="0" indent="0" algn="l" rtl="0">
              <a:lnSpc>
                <a:spcPct val="115000"/>
              </a:lnSpc>
              <a:spcBef>
                <a:spcPts val="1200"/>
              </a:spcBef>
              <a:spcAft>
                <a:spcPts val="0"/>
              </a:spcAft>
              <a:buClr>
                <a:schemeClr val="dk1"/>
              </a:buClr>
              <a:buSzPts val="1100"/>
              <a:buFont typeface="Arial"/>
              <a:buNone/>
            </a:pPr>
            <a:r>
              <a:rPr lang="fr" dirty="0">
                <a:solidFill>
                  <a:schemeClr val="dk1"/>
                </a:solidFill>
              </a:rPr>
              <a:t>Vào tuần thứ năm, không lớp nào viết nội dung, trong khi đó, </a:t>
            </a:r>
            <a:r>
              <a:rPr lang="fr" b="1" dirty="0">
                <a:solidFill>
                  <a:schemeClr val="dk1"/>
                </a:solidFill>
              </a:rPr>
              <a:t>lớp B</a:t>
            </a:r>
            <a:r>
              <a:rPr lang="fr" dirty="0">
                <a:solidFill>
                  <a:schemeClr val="dk1"/>
                </a:solidFill>
              </a:rPr>
              <a:t> sẽ vẽ minh họa phần 7 và </a:t>
            </a:r>
            <a:r>
              <a:rPr lang="fr" b="1" dirty="0">
                <a:solidFill>
                  <a:schemeClr val="dk1"/>
                </a:solidFill>
              </a:rPr>
              <a:t>lớp C</a:t>
            </a:r>
            <a:r>
              <a:rPr lang="fr" dirty="0">
                <a:solidFill>
                  <a:schemeClr val="dk1"/>
                </a:solidFill>
              </a:rPr>
              <a:t> vẽ phần 8. </a:t>
            </a:r>
            <a:endParaRPr dirty="0">
              <a:solidFill>
                <a:schemeClr val="dk1"/>
              </a:solidFill>
            </a:endParaRPr>
          </a:p>
        </p:txBody>
      </p:sp>
      <p:pic>
        <p:nvPicPr>
          <p:cNvPr id="80" name="Google Shape;80;p16"/>
          <p:cNvPicPr preferRelativeResize="0"/>
          <p:nvPr/>
        </p:nvPicPr>
        <p:blipFill>
          <a:blip r:embed="rId3">
            <a:alphaModFix/>
          </a:blip>
          <a:stretch>
            <a:fillRect/>
          </a:stretch>
        </p:blipFill>
        <p:spPr>
          <a:xfrm>
            <a:off x="2331050" y="2559850"/>
            <a:ext cx="2573250" cy="3639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265062" y="1797871"/>
            <a:ext cx="4793700" cy="1002000"/>
          </a:xfrm>
          <a:prstGeom prst="rect">
            <a:avLst/>
          </a:prstGeom>
        </p:spPr>
        <p:txBody>
          <a:bodyPr spcFirstLastPara="1" wrap="square" lIns="91425" tIns="91425" rIns="91425" bIns="91425" anchor="t" anchorCtr="0">
            <a:normAutofit/>
          </a:bodyPr>
          <a:lstStyle/>
          <a:p>
            <a:pPr marL="0" lvl="0" indent="0" algn="l" rtl="0">
              <a:lnSpc>
                <a:spcPct val="115000"/>
              </a:lnSpc>
              <a:spcBef>
                <a:spcPts val="1800"/>
              </a:spcBef>
              <a:spcAft>
                <a:spcPts val="400"/>
              </a:spcAft>
              <a:buClr>
                <a:schemeClr val="dk1"/>
              </a:buClr>
              <a:buSzPts val="1100"/>
              <a:buFont typeface="Arial"/>
              <a:buNone/>
            </a:pPr>
            <a:r>
              <a:rPr lang="fr" sz="2300" b="1" dirty="0"/>
              <a:t>Những lâu đài cát :</a:t>
            </a:r>
            <a:endParaRPr dirty="0"/>
          </a:p>
        </p:txBody>
      </p:sp>
      <p:sp>
        <p:nvSpPr>
          <p:cNvPr id="86" name="Google Shape;86;p17"/>
          <p:cNvSpPr txBox="1">
            <a:spLocks noGrp="1"/>
          </p:cNvSpPr>
          <p:nvPr>
            <p:ph type="body" idx="1"/>
          </p:nvPr>
        </p:nvSpPr>
        <p:spPr>
          <a:xfrm>
            <a:off x="417387" y="2569029"/>
            <a:ext cx="4793700" cy="5978100"/>
          </a:xfrm>
          <a:prstGeom prst="rect">
            <a:avLst/>
          </a:prstGeom>
        </p:spPr>
        <p:txBody>
          <a:bodyPr spcFirstLastPara="1" wrap="square" lIns="91425" tIns="91425" rIns="91425" bIns="91425" anchor="t" anchorCtr="0">
            <a:normAutofit/>
          </a:bodyPr>
          <a:lstStyle/>
          <a:p>
            <a:pPr marL="0" lvl="0" indent="0" algn="l" rtl="0">
              <a:spcBef>
                <a:spcPts val="1800"/>
              </a:spcBef>
              <a:spcAft>
                <a:spcPts val="0"/>
              </a:spcAft>
              <a:buClr>
                <a:schemeClr val="dk1"/>
              </a:buClr>
              <a:buSzPts val="1100"/>
              <a:buFont typeface="Arial"/>
              <a:buNone/>
            </a:pPr>
            <a:endParaRPr sz="2300" b="1" dirty="0">
              <a:solidFill>
                <a:schemeClr val="dk1"/>
              </a:solidFill>
            </a:endParaRPr>
          </a:p>
          <a:p>
            <a:pPr marL="0" lvl="0" indent="0" algn="l" rtl="0">
              <a:spcBef>
                <a:spcPts val="1200"/>
              </a:spcBef>
              <a:spcAft>
                <a:spcPts val="0"/>
              </a:spcAft>
              <a:buNone/>
            </a:pPr>
            <a:r>
              <a:rPr lang="fr" sz="1700" dirty="0">
                <a:solidFill>
                  <a:schemeClr val="dk1"/>
                </a:solidFill>
              </a:rPr>
              <a:t>Deciro, con cua xanh lá luôn cảm thấy ghen tị. Dare, con bạch tuộc nhỏ bé, có thể làm những lâu đài cát tuyệt đẹp để trang trí cho đường vào nhà của nó. Deciro không thể làm được giống như thế với đôi càng của mình. Ngày nào con cua cũng đợi đến đêm để đi phá đổ các lâu đài cát của bạch tuộc… </a:t>
            </a:r>
            <a:endParaRPr sz="1700" dirty="0">
              <a:solidFill>
                <a:schemeClr val="dk1"/>
              </a:solidFill>
            </a:endParaRPr>
          </a:p>
          <a:p>
            <a:pPr marL="0" lvl="0" indent="0" algn="l" rtl="0">
              <a:spcBef>
                <a:spcPts val="1200"/>
              </a:spcBef>
              <a:spcAft>
                <a:spcPts val="0"/>
              </a:spcAft>
              <a:buNone/>
            </a:pPr>
            <a:r>
              <a:rPr lang="fr" sz="1700" dirty="0">
                <a:solidFill>
                  <a:schemeClr val="dk1"/>
                </a:solidFill>
              </a:rPr>
              <a:t>Và ngày nào Dare cũng phải bắt đầu xây lại!</a:t>
            </a:r>
            <a:endParaRPr sz="1700" dirty="0">
              <a:solidFill>
                <a:schemeClr val="dk1"/>
              </a:solidFill>
            </a:endParaRPr>
          </a:p>
          <a:p>
            <a:pPr marL="0" lvl="0" indent="0" algn="l" rtl="0">
              <a:spcBef>
                <a:spcPts val="1200"/>
              </a:spcBef>
              <a:spcAft>
                <a:spcPts val="0"/>
              </a:spcAft>
              <a:buNone/>
            </a:pPr>
            <a:endParaRPr sz="1700" dirty="0">
              <a:solidFill>
                <a:schemeClr val="dk1"/>
              </a:solidFill>
            </a:endParaRPr>
          </a:p>
          <a:p>
            <a:pPr marL="0" lvl="0" indent="0" algn="l" rtl="0">
              <a:spcBef>
                <a:spcPts val="1200"/>
              </a:spcBef>
              <a:spcAft>
                <a:spcPts val="0"/>
              </a:spcAft>
              <a:buClr>
                <a:schemeClr val="dk1"/>
              </a:buClr>
              <a:buSzPts val="1100"/>
              <a:buFont typeface="Arial"/>
              <a:buNone/>
            </a:pPr>
            <a:r>
              <a:rPr lang="fr" sz="1700" dirty="0">
                <a:solidFill>
                  <a:schemeClr val="dk1"/>
                </a:solidFill>
              </a:rPr>
              <a:t> Bạch tuộc cần phải tìm thấy một giải pháp! </a:t>
            </a:r>
            <a:endParaRPr sz="1700" dirty="0">
              <a:solidFill>
                <a:schemeClr val="dk1"/>
              </a:solidFill>
            </a:endParaRPr>
          </a:p>
          <a:p>
            <a:pPr marL="0" lvl="0" indent="0" algn="l" rtl="0">
              <a:spcBef>
                <a:spcPts val="1200"/>
              </a:spcBef>
              <a:spcAft>
                <a:spcPts val="1200"/>
              </a:spcAft>
              <a:buNone/>
            </a:pPr>
            <a:endParaRPr dirty="0"/>
          </a:p>
        </p:txBody>
      </p:sp>
      <p:sp>
        <p:nvSpPr>
          <p:cNvPr id="87" name="Google Shape;87;p17"/>
          <p:cNvSpPr txBox="1"/>
          <p:nvPr/>
        </p:nvSpPr>
        <p:spPr>
          <a:xfrm>
            <a:off x="265050" y="761075"/>
            <a:ext cx="46143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300" b="1" dirty="0"/>
              <a:t>Ghen tị</a:t>
            </a:r>
            <a:endParaRPr sz="3300" b="1" dirty="0"/>
          </a:p>
        </p:txBody>
      </p:sp>
      <p:pic>
        <p:nvPicPr>
          <p:cNvPr id="88" name="Google Shape;88;p17"/>
          <p:cNvPicPr preferRelativeResize="0"/>
          <p:nvPr/>
        </p:nvPicPr>
        <p:blipFill>
          <a:blip r:embed="rId3">
            <a:alphaModFix/>
          </a:blip>
          <a:stretch>
            <a:fillRect/>
          </a:stretch>
        </p:blipFill>
        <p:spPr>
          <a:xfrm>
            <a:off x="2572201" y="7008599"/>
            <a:ext cx="1451825" cy="1338100"/>
          </a:xfrm>
          <a:prstGeom prst="rect">
            <a:avLst/>
          </a:prstGeom>
          <a:noFill/>
          <a:ln>
            <a:noFill/>
          </a:ln>
        </p:spPr>
      </p:pic>
      <p:pic>
        <p:nvPicPr>
          <p:cNvPr id="89" name="Google Shape;89;p17"/>
          <p:cNvPicPr preferRelativeResize="0"/>
          <p:nvPr/>
        </p:nvPicPr>
        <p:blipFill>
          <a:blip r:embed="rId4">
            <a:alphaModFix/>
          </a:blip>
          <a:stretch>
            <a:fillRect/>
          </a:stretch>
        </p:blipFill>
        <p:spPr>
          <a:xfrm>
            <a:off x="855785" y="6973430"/>
            <a:ext cx="1376645" cy="1838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175349" y="140525"/>
            <a:ext cx="2126281"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1200" dirty="0"/>
              <a:t>L</a:t>
            </a:r>
            <a:r>
              <a:rPr lang="fr" sz="1200" dirty="0"/>
              <a:t>ớp A viết phần 1 </a:t>
            </a:r>
            <a:endParaRPr sz="1200" dirty="0"/>
          </a:p>
        </p:txBody>
      </p:sp>
      <p:sp>
        <p:nvSpPr>
          <p:cNvPr id="95" name="Google Shape;95;p18"/>
          <p:cNvSpPr txBox="1">
            <a:spLocks noGrp="1"/>
          </p:cNvSpPr>
          <p:nvPr>
            <p:ph type="body" idx="1"/>
          </p:nvPr>
        </p:nvSpPr>
        <p:spPr>
          <a:xfrm>
            <a:off x="595372" y="431616"/>
            <a:ext cx="4302300" cy="59781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fr" sz="2200" dirty="0">
                <a:solidFill>
                  <a:schemeClr val="dk1"/>
                </a:solidFill>
                <a:highlight>
                  <a:srgbClr val="FFFFFF"/>
                </a:highlight>
              </a:rPr>
              <a:t>Sáng hôm sau, con bạch tuộc Dare thấy lâu đài cát vừa mới xây của nó đã bị phá hủy. Dù bạch tuộc rất thích xây các lâu đài cát, nó vẫn mong rằng lâu đài của nó không bị phá hủy liên tục như thế. </a:t>
            </a:r>
            <a:endParaRPr sz="2200" dirty="0">
              <a:solidFill>
                <a:schemeClr val="dk1"/>
              </a:solidFill>
              <a:highlight>
                <a:srgbClr val="FFFFFF"/>
              </a:highlight>
            </a:endParaRPr>
          </a:p>
          <a:p>
            <a:pPr marL="0" lvl="0" indent="0" algn="l" rtl="0">
              <a:spcBef>
                <a:spcPts val="1200"/>
              </a:spcBef>
              <a:spcAft>
                <a:spcPts val="0"/>
              </a:spcAft>
              <a:buClr>
                <a:schemeClr val="dk1"/>
              </a:buClr>
              <a:buSzPts val="1100"/>
              <a:buFont typeface="Arial"/>
              <a:buNone/>
            </a:pPr>
            <a:r>
              <a:rPr lang="fr" sz="2200" dirty="0">
                <a:solidFill>
                  <a:schemeClr val="dk1"/>
                </a:solidFill>
                <a:highlight>
                  <a:srgbClr val="FFFFFF"/>
                </a:highlight>
              </a:rPr>
              <a:t>Và ai đó thật là không tốt bụng chút nào khi làm như vậy.</a:t>
            </a:r>
            <a:endParaRPr sz="2200" dirty="0">
              <a:solidFill>
                <a:schemeClr val="dk1"/>
              </a:solidFill>
              <a:highlight>
                <a:srgbClr val="FFFFFF"/>
              </a:highlight>
            </a:endParaRPr>
          </a:p>
          <a:p>
            <a:pPr marL="0" lvl="0" indent="0" algn="l" rtl="0">
              <a:spcBef>
                <a:spcPts val="1200"/>
              </a:spcBef>
              <a:spcAft>
                <a:spcPts val="0"/>
              </a:spcAft>
              <a:buClr>
                <a:schemeClr val="dk1"/>
              </a:buClr>
              <a:buSzPts val="1100"/>
              <a:buFont typeface="Arial"/>
              <a:buNone/>
            </a:pPr>
            <a:r>
              <a:rPr lang="fr" sz="2200" dirty="0">
                <a:solidFill>
                  <a:schemeClr val="dk1"/>
                </a:solidFill>
                <a:highlight>
                  <a:srgbClr val="FFFFFF"/>
                </a:highlight>
              </a:rPr>
              <a:t>Thế là, bạch tuộc đi kể chuyện đã xảy ra với bố mẹ nó. Nó dẫn bố mẹ nó đến chỗ lâu đài cát đã bị phá hủy để bố mẹ nó xem.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dirty="0"/>
              <a:t>Lớp C minh họa phần 1 </a:t>
            </a:r>
            <a:endParaRPr sz="1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92" y="450070"/>
            <a:ext cx="4856110" cy="726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175349" y="140525"/>
            <a:ext cx="2227881"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1200" dirty="0"/>
              <a:t>L</a:t>
            </a:r>
            <a:r>
              <a:rPr lang="fr" sz="1200" dirty="0"/>
              <a:t>ớp A viết phần 2</a:t>
            </a:r>
            <a:endParaRPr sz="1200" dirty="0"/>
          </a:p>
        </p:txBody>
      </p:sp>
      <p:sp>
        <p:nvSpPr>
          <p:cNvPr id="107" name="Google Shape;107;p20"/>
          <p:cNvSpPr txBox="1">
            <a:spLocks noGrp="1"/>
          </p:cNvSpPr>
          <p:nvPr>
            <p:ph type="body" idx="1"/>
          </p:nvPr>
        </p:nvSpPr>
        <p:spPr>
          <a:xfrm>
            <a:off x="655353" y="1356575"/>
            <a:ext cx="3622200" cy="59781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fr" sz="2200" dirty="0">
                <a:solidFill>
                  <a:schemeClr val="dk1"/>
                </a:solidFill>
                <a:highlight>
                  <a:srgbClr val="FFFFFF"/>
                </a:highlight>
              </a:rPr>
              <a:t>Dare xây một lâu đài cát khác. Nó nảy ra một ý tưởng để lâu đài của nó không bị phá hủy.</a:t>
            </a:r>
            <a:endParaRPr sz="2200" dirty="0">
              <a:solidFill>
                <a:schemeClr val="dk1"/>
              </a:solidFill>
              <a:highlight>
                <a:srgbClr val="FFFFFF"/>
              </a:highlight>
            </a:endParaRPr>
          </a:p>
          <a:p>
            <a:pPr marL="0" lvl="0" indent="0" algn="l" rtl="0">
              <a:spcBef>
                <a:spcPts val="1200"/>
              </a:spcBef>
              <a:spcAft>
                <a:spcPts val="0"/>
              </a:spcAft>
              <a:buClr>
                <a:schemeClr val="dk1"/>
              </a:buClr>
              <a:buSzPts val="1100"/>
              <a:buFont typeface="Arial"/>
              <a:buNone/>
            </a:pPr>
            <a:endParaRPr sz="2200" dirty="0">
              <a:solidFill>
                <a:schemeClr val="dk1"/>
              </a:solidFill>
              <a:highlight>
                <a:srgbClr val="FFFFFF"/>
              </a:highlight>
            </a:endParaRPr>
          </a:p>
          <a:p>
            <a:pPr marL="0" lvl="0" indent="0" algn="l" rtl="0">
              <a:spcBef>
                <a:spcPts val="1200"/>
              </a:spcBef>
              <a:spcAft>
                <a:spcPts val="0"/>
              </a:spcAft>
              <a:buClr>
                <a:schemeClr val="dk1"/>
              </a:buClr>
              <a:buSzPts val="1100"/>
              <a:buFont typeface="Arial"/>
              <a:buNone/>
            </a:pPr>
            <a:r>
              <a:rPr lang="fr" sz="2200" dirty="0">
                <a:solidFill>
                  <a:schemeClr val="dk1"/>
                </a:solidFill>
                <a:highlight>
                  <a:srgbClr val="FFFFFF"/>
                </a:highlight>
              </a:rPr>
              <a:t>Nó sẽ xây một cái bong bóng trong suốt thật to xung quanh lâu đài cát mới của nó để không ai có thể phá vỡ lâu đài.  </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175350" y="140525"/>
            <a:ext cx="3090600" cy="45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200" dirty="0"/>
              <a:t>Lớp D minh họa phần 2 </a:t>
            </a:r>
            <a:endParaRPr sz="1200" dirty="0"/>
          </a:p>
        </p:txBody>
      </p:sp>
      <p:sp>
        <p:nvSpPr>
          <p:cNvPr id="113" name="Google Shape;113;p21"/>
          <p:cNvSpPr txBox="1">
            <a:spLocks noGrp="1"/>
          </p:cNvSpPr>
          <p:nvPr>
            <p:ph type="body" idx="1"/>
          </p:nvPr>
        </p:nvSpPr>
        <p:spPr>
          <a:xfrm>
            <a:off x="175362" y="2016579"/>
            <a:ext cx="4793700" cy="5978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4" name="Google Shape;114;p21"/>
          <p:cNvPicPr preferRelativeResize="0"/>
          <p:nvPr/>
        </p:nvPicPr>
        <p:blipFill>
          <a:blip r:embed="rId3">
            <a:alphaModFix/>
          </a:blip>
          <a:stretch>
            <a:fillRect/>
          </a:stretch>
        </p:blipFill>
        <p:spPr>
          <a:xfrm rot="5400000">
            <a:off x="-628009" y="2819941"/>
            <a:ext cx="6426875" cy="48201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1080</Words>
  <Application>Microsoft Office PowerPoint</Application>
  <PresentationFormat>Personnalisé</PresentationFormat>
  <Paragraphs>75</Paragraphs>
  <Slides>24</Slides>
  <Notes>21</Notes>
  <HiddenSlides>0</HiddenSlides>
  <MMClips>0</MMClips>
  <ScaleCrop>false</ScaleCrop>
  <HeadingPairs>
    <vt:vector size="4" baseType="variant">
      <vt:variant>
        <vt:lpstr>Thème</vt:lpstr>
      </vt:variant>
      <vt:variant>
        <vt:i4>1</vt:i4>
      </vt:variant>
      <vt:variant>
        <vt:lpstr>Titres des diapositives</vt:lpstr>
      </vt:variant>
      <vt:variant>
        <vt:i4>24</vt:i4>
      </vt:variant>
    </vt:vector>
  </HeadingPairs>
  <TitlesOfParts>
    <vt:vector size="25" baseType="lpstr">
      <vt:lpstr>Simple Light</vt:lpstr>
      <vt:lpstr>Présentation PowerPoint</vt:lpstr>
      <vt:lpstr>Các lớp tham gia phiên sáng tác năm 2023</vt:lpstr>
      <vt:lpstr>Nhóm 11</vt:lpstr>
      <vt:lpstr>Nguyên tắc : </vt:lpstr>
      <vt:lpstr>Những lâu đài cát :</vt:lpstr>
      <vt:lpstr>Lớp A viết phần 1 </vt:lpstr>
      <vt:lpstr>Lớp C minh họa phần 1 </vt:lpstr>
      <vt:lpstr>Lớp A viết phần 2</vt:lpstr>
      <vt:lpstr>Lớp D minh họa phần 2 </vt:lpstr>
      <vt:lpstr>Lớp B viết phần 3</vt:lpstr>
      <vt:lpstr>Lớp D minh họa phần 3 </vt:lpstr>
      <vt:lpstr>Lớp B viết phần 4</vt:lpstr>
      <vt:lpstr>Lớp A minh họa phần 4 </vt:lpstr>
      <vt:lpstr>Lớp C viết phần 5</vt:lpstr>
      <vt:lpstr>Lớp A minh họa phần 5</vt:lpstr>
      <vt:lpstr>Lớp C viết phần 6</vt:lpstr>
      <vt:lpstr>Lớp B minh họa phần 6</vt:lpstr>
      <vt:lpstr>Lớp D viết phần 7</vt:lpstr>
      <vt:lpstr>Présentation PowerPoint</vt:lpstr>
      <vt:lpstr>Lớp D viết phần 8</vt:lpstr>
      <vt:lpstr>Lớp C minh họa phần 8 </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Utilisateur Windows</cp:lastModifiedBy>
  <cp:revision>4</cp:revision>
  <dcterms:modified xsi:type="dcterms:W3CDTF">2023-06-15T09:59:15Z</dcterms:modified>
</cp:coreProperties>
</file>